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0" r:id="rId4"/>
    <p:sldId id="273" r:id="rId5"/>
    <p:sldId id="259" r:id="rId6"/>
    <p:sldId id="272" r:id="rId7"/>
    <p:sldId id="260" r:id="rId8"/>
    <p:sldId id="261" r:id="rId9"/>
    <p:sldId id="274" r:id="rId10"/>
    <p:sldId id="262" r:id="rId11"/>
    <p:sldId id="263" r:id="rId12"/>
    <p:sldId id="264" r:id="rId13"/>
    <p:sldId id="265" r:id="rId14"/>
    <p:sldId id="266" r:id="rId15"/>
    <p:sldId id="267" r:id="rId16"/>
    <p:sldId id="268" r:id="rId17"/>
    <p:sldId id="269" r:id="rId18"/>
    <p:sldId id="257" r:id="rId19"/>
    <p:sldId id="275"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30/04/2013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55577" y="888152"/>
            <a:ext cx="7682144" cy="1341023"/>
          </a:xfrm>
        </p:spPr>
        <p:txBody>
          <a:bodyPr>
            <a:normAutofit fontScale="90000"/>
          </a:bodyPr>
          <a:lstStyle/>
          <a:p>
            <a:r>
              <a:rPr lang="es-CO" dirty="0" smtClean="0">
                <a:solidFill>
                  <a:srgbClr val="FF0000"/>
                </a:solidFill>
                <a:latin typeface="Algerian" pitchFamily="82" charset="0"/>
              </a:rPr>
              <a:t>HAY VICTORIA EN LA RECONCILIACIÓN</a:t>
            </a:r>
            <a:endParaRPr lang="es-CO" dirty="0">
              <a:solidFill>
                <a:srgbClr val="FF0000"/>
              </a:solidFill>
              <a:latin typeface="Algerian" pitchFamily="82" charset="0"/>
            </a:endParaRPr>
          </a:p>
        </p:txBody>
      </p:sp>
      <p:pic>
        <p:nvPicPr>
          <p:cNvPr id="3074" name="Picture 2" descr="http://t1.gstatic.com/images?q=tbn:ANd9GcSSLNaADJpBpXC7yGl03oelbLJ3wuqB2JGHWTi-DCoT00pzEZ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6850" y="2780928"/>
            <a:ext cx="3707358" cy="3427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29117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0375" y="764705"/>
            <a:ext cx="4330824" cy="5184576"/>
          </a:xfrm>
          <a:solidFill>
            <a:schemeClr val="accent6">
              <a:lumMod val="20000"/>
              <a:lumOff val="80000"/>
            </a:schemeClr>
          </a:solidFill>
        </p:spPr>
        <p:txBody>
          <a:bodyPr>
            <a:noAutofit/>
          </a:bodyPr>
          <a:lstStyle/>
          <a:p>
            <a:pPr marL="0" indent="0" algn="ctr">
              <a:buNone/>
            </a:pPr>
            <a:r>
              <a:rPr lang="es-CO" sz="3600" dirty="0" smtClean="0"/>
              <a:t>Lectura Bíblica: </a:t>
            </a:r>
            <a:r>
              <a:rPr lang="es-CO" sz="3600" b="1" dirty="0">
                <a:solidFill>
                  <a:srgbClr val="FF0000"/>
                </a:solidFill>
              </a:rPr>
              <a:t>Romanos 5: </a:t>
            </a:r>
            <a:r>
              <a:rPr lang="es-CO" sz="3600" b="1" dirty="0" smtClean="0">
                <a:solidFill>
                  <a:srgbClr val="FF0000"/>
                </a:solidFill>
              </a:rPr>
              <a:t>11</a:t>
            </a:r>
            <a:r>
              <a:rPr lang="es-CO" sz="3600" dirty="0" smtClean="0"/>
              <a:t>.</a:t>
            </a:r>
          </a:p>
          <a:p>
            <a:pPr marL="0" indent="0" algn="ctr">
              <a:buNone/>
            </a:pPr>
            <a:r>
              <a:rPr lang="es-CO" sz="3600" dirty="0" smtClean="0"/>
              <a:t>"</a:t>
            </a:r>
            <a:r>
              <a:rPr lang="es-CO" sz="3600" b="1" dirty="0" smtClean="0"/>
              <a:t>Y no solo esto, sino que también nos gloriamos en Dios por el señor nuestro </a:t>
            </a:r>
            <a:r>
              <a:rPr lang="es-CO" sz="3600" b="1" dirty="0"/>
              <a:t>J</a:t>
            </a:r>
            <a:r>
              <a:rPr lang="es-CO" sz="3600" b="1" dirty="0" smtClean="0"/>
              <a:t>esucristo, </a:t>
            </a:r>
            <a:r>
              <a:rPr lang="es-CO" sz="3600" b="1" i="1" u="sng" dirty="0" smtClean="0"/>
              <a:t>por quien hemos recibido ahora la reconciliación</a:t>
            </a:r>
            <a:r>
              <a:rPr lang="es-CO" sz="3600" dirty="0" smtClean="0"/>
              <a:t>" </a:t>
            </a:r>
            <a:br>
              <a:rPr lang="es-CO" sz="3600" dirty="0" smtClean="0"/>
            </a:br>
            <a:endParaRPr lang="es-CO" sz="3600" dirty="0"/>
          </a:p>
        </p:txBody>
      </p:sp>
      <p:sp>
        <p:nvSpPr>
          <p:cNvPr id="4" name="AutoShape 2" descr="data:image/jpeg;base64,/9j/4AAQSkZJRgABAQAAAQABAAD/2wCEAAkGBxQTEhUUExQWFhUXGB8bGRgYGBcYHRwaGBgdHRsYGhwcHiggHBwlHxcYITEhJSkrLy4uHB8zODMsNygtLisBCgoKDg0OGxAQGzQkICU0NTQsLywsLCwsLS80LCwsLCwsLCwsLCwsLCwsLCwsLCwsLCwsLCwsLCwsLCwsLCwsLP/AABEIAMIBAwMBIgACEQEDEQH/xAAcAAAABwEBAAAAAAAAAAAAAAAAAgMEBQYHAQj/xABEEAABAwMCBAMFBQUHBAAHAAABAgMRAAQhEjEFBkFREyJhBzJxgZEUI6Gx8EJScsHRFTNigrLh8RYkkqIXJTRTdJPD/8QAGgEAAwEBAQEAAAAAAAAAAAAAAQIDAAQFBv/EAC0RAAICAgIBAwIEBwEAAAAAAAABAhEDIRIxQQQTUWGhgZHh8BQiMnGxwdHx/9oADAMBAAIRAxEAPwDGmlJBOqfr+vSj3LgMRt+PwNNCc0fUCrAgHpv+dMpaBWxwy8nYgn505GkRpkk94x/tTfwQT0oq3IUSAB8NgPnRukNRKpaGmSfN8I27frvR7Z0IgqGpOfKSf5fX5U1s2wBKzPzOc7UsVDtRTofjZ1QOCBg+n5U44PZKeeSgSSTsP16UkykRFX32VcH8S6CshKPN/m2H0Jn5fWeaTjBsyro2vg1qGWG2xEJSB9BWae0a7K7weGJCEBCjmCpJUopnYwF/Wrhz9eNotFJUtSVKUkJ0K0qkEHf90Yn5bTWXWtwRKSfF6kqVABOSVE9529BXE2+NHV6XHvmx7bobStx1yPNbPt+WSn7xBIAncQkgfGqjfWifASrTkgAiBGx2/XUU54nxEEOK8TxFgKHlEoAWgpV8MKOcRiicSuJaSB0oU0kUlxbkyq3LYE46fzFMSnOZ+Wfh8qkbhG56ZH4/0FR9wkhUbV2YzhmtjcmaCUdqVaQJ80x2FcIIyMHvNMxRs/v8qTpV/f5CkqwoKMlNcpxbJzTxVsEnSOhnv+NFWzXoLh9k5bWFovhlmxcBxAU8tYCllUDoSCc6hEmIAiqNz+hi4da8C1Xb3ChDzXh6AVqjTpSMkyVCYE4q0cfLSIvJx8mZFNHDRrSXfZVcAEB22U+E6jbpc+9j4EROfh60ryHy5ceE9dMt2yyg+ERcCdElBU5pUnTASoySZA1QJwR7Uauxvc2Zgpo0QoNav7QeXnBbsPJRZC3BI1Wc6Stz3iqdx5IEHGRiaZ2HssuHG0Lcet2FOj7tt5ZStc7Y0mJxjJzkCg8aqzLJujM9BoaavNhyDcuXhsiENvJBUdZOmBmQUpMgggiB9DTXm7ktyxbbW66ypS1FJbQoqWggA+cRAwR9RvvSygl5GjOynmuUZVFqbHBQoUKBgUKFCsYOvelQ0YB6H17fl86KtNGRkiiZCwnSdvj1x29M/lXW0aqCxOIpy1jBrPopFbCaCAD0mPmP+RS6VUnNKNEUsa+R2muhwyuSkAbHcDJmN/13re/ZXw3Qx4ihBVtIzA+WMzisR4KwXXEgCSTFeluXrMNMNoH7KR1J/Go+qk9REXyVrnTkx69uErS6lCA3pKTqwQomQAMzq7jbr0yvjfCDbvusuK8QMqAgDSmVISqSmST7wGTXo1Kqw32mtgcSe6akoV8fIEz/AOtTu46LYZO+JWlOApcAwkJJiI3SPpnVHeuXSBpx2+WfzpspBCFCcR2jrRnVEJSDv+v6Un9joX1Ii4VEp9Z/E/8AFRt77wMdN8xT+89447fmaarfIAAyfXb6d98124qo4snY3Q2euOv6+s0VQ+v6/pRnF9ZHqKTj92abRPY3e3+VJ0q/vScUAApxbKpvFHQYpounYJK0brw3l24Syy/wW5WpC0/eoU6mUr6ykpCMZBBE4G84keb+LNsu8MN0ptV004FPlHROxJ/zQR/CYrBra/Wj3FqT/Copn6GjG6UTM56z1rpi0+3/ANOeUfg9F3Vq8m9XcNWtro0603i3VAEFAEKgyMY2iBNVbhd5q4NxZwQNVyT5Z0+YtE6ZAOnOJAxWPniC9OjUrT+7qMfSYpH7aqIkx2nH0oJpfb7G4Wa8zcAcuBUTF2MegcmPnUtzpy89xJ+3urNSHGVNpSVawPCKVElRBz+0NgTIO2KwsXqoiTHacfTalGuIrSCErUkHcBRAPxA3plPdp7/6bhqjf7XibT3MSPDUFeHaltShBBUkqUc7GNYHxBrDOZXZubgk5Lzk/wD7FVHC7UNiR8CRTdxwnJqUpJaX9ikY/Imo0WuxXYqJULQrtcoGBQoUKxhz1x+U/gaUaQRXVECMZpRIkTFPE3Qsyk/IZ+felUoHXJNN0HsTHr2pRKc567UWNGQqtGMUnjETt9T6dqXE52ANBtkyP11rOPkbkXn2Y8IDr4CkykZV0/XSt6aQAITgDp6VnPsqsIbU7piTAjsK0NBrx/UZuWV10gpaFkqzVI9o/Jou4eZhNyhMZ2cSMhBPQgkwfUg42uS14FJLVIg0PdcVoKu7PNj11hSCNJGCk9FA129VCUznMDpuPzrUvaHydbfZXLlKNLjSBpKSoAwr9oD3jmJM9OwrKL1OE9tQq8HF9HTGdoir5WSfh/qpiuDPen18mAPl+YqPWuJ7n/eeldmKqOXJ2KLY8snb86TbaEAgmev8oo/jymPw/XyorYJNWS2SYa34c46spbbW4qJ0oSpZgRmEgmMjPqKXVwN4Nh0tOBo7OFCtB/zRFX/2GD/5mr/8df8Aqbq1ch8Xfurq7t7lWpjw1hTRSNLcL0hAAGBpkR6d6so1euiDn0YvZcCeeJDTLjhG4QhSo+MDFJf2S5r8Pw1+JMaNKtU9tO8/Ktv4a41b8GtlJuV2occJW622XFKV5/Kop933Rn/CB1pO7uGnuKcLcT4ni5Di3GVs+JCRpWnWBPvL2n3gO1Glb1rYvJmNOcCfQkrUy6lAOnUpCkgKG6SSImcRU7yryWt+6t232322XSR4gQU4CFKGlSklOSkdDImr7xHjLj/G02bq/wDtU3QhqEhMoSSJMSZXJMkyTUrb8fulcdVblai0FEFqBpS2G9SVxGJMHV/ijbFGnx68Wblv8aMg4/y74d29bshbmh1SECNSyEkjISMn4Coy+4I8yQHWnGydgtCkz8JGa3Cy+6/tq5ZH/coeWEmASlO+oA+uo+ukdqi7O+cveDXy7xRc8Iyy4oAEKAGAYzmE/wCYijS/wDkzJmuXn1FISw6SsSgBtZ1ARKk4ynIyMZFN3+FrQooWhSVjdKgQoekHNbHzlx1+14bwzwHC2pbAJUmNRCENwmT+zKpI6xmn3Oli45xawNvoS+pkK1qSFJGkqOpQO8AmPWNsUFFf5+webMYf5auW06127yEfvKbWkfMkQKIxwJ5YSpLLigo6UkIUQpX7oIEE4OPSt/4Deh1V80u8culBtYcSWwhpB8wKUg56EdsdarVnxJxjl1tbKyhZfUnWI1AFap0noTESKCinqjOX1MqHLVx4nhC3eLkSUeGvUB3IiY9aZucMWFaClQVMFJBCp7RvPpW3c28yXDVrwtxDpS482hbixErIS2YUY2lajG2amjYtHmFSiBqTahadvf1aNXqQnFbVW0bk70zz3xLgT7ABeZdbCtitCkA+gJET6VEuIg1vb/F2HrO9beuri8BScG1dAZcAUUmQDoEpG8AafjWFXQzU5xKwY3rldrlRKEitOROPWl2DGa6tqY/XSlrWU5GJEGYI+lOo7C67EynehpGI7CnCURRFqz60XUTJWBs/P9b0/wCHoKlAASSQI6zTVtk77TVk5JsvFuWkkY1ebG4GSKTJPjBsdJG3cs2vg2yEjdKQM4zG3p8KkgaKrGPzrqFjqa+ZUm5bLBwDvSK3N6K5c03cJ6g52p5SXg0VZDe0G6H9mvp6kAH5rSDWMcQbnTGBq/4P41q/tBkWD5Mx5fl505rLAdaRrUENoyCcSSRKe8wDsDFdnp7cbKxpJog+JdB/D+YqNez6frFSvE1JUoacpkAHaRIzUc4z1+lelj6ObJ2cSCR3H6/r+NBDkdKMlSh8KOsE5FXRBsu3sf4qzb8QUu4dQ0gsKTqWoJElTcCT1gH6UhxD2l3qm1s+InSqQpaUgLUnaCsemJ39aoz3vfSiKQaqnbuiTLbwHn+6tEKbaUhTajJbcSFpnuBuNumKRu+erpy6RdrWFOt+55RpTvgJGIyfX1qq+EaHhGs5N7oCiurJe+5gdduFXCjDql6ypPlhWCCmNsirQr2sX5CJcblMSoNpBXGwWeonMCM1nxboJQaHJ+UNx+GW2y55umrly5bcCXXSVLgDSqTMFJ6ScdqNzHz9dXiAh5SA2DOhtIQmRsTuSfnFVLwTXPDNFt3dC8V8k/xnmp65aYZdKSi3RobhOkhJCRk9TCBmn91z/duPs3ClpDrKdLZSkABPUEbEEEiqj4RrpaNbk/gPFF/X7Vr4qKgplMghSQ0kJVMeZXUqxEk9TUE7za8bQWcp8BK9YGnOokn3u2Tiq0Qa6ls0FLekFxXlli4lzc++3btuFJTbJCGoTBgBI8x/a9wU6vOerp26TdqcCX0gJCkAAQJxGQZ1EHvNVXwjQ8E0ylLwgcYly4/7Sby5ZUytTaW1++G0BBX/ABGSSO4xPWqS85NKFk0RTNTlfhDxr5EaFGihUqHJ9IwKUj6UqxbkgEdqd/Y5jbHenyy4miuTGCWydq6lBmpNdr2z+FE+z/SpFehmkK2Gxq7+zC+aZuJdgSCAoyYJj89qqraM1L8PtwTO59KM8PuQcWxXOvBt32oKykgzQtTPvb1V+WW1adWSBgydsdqsfjaRXz08XBuKLxZRvatxp+2U0206ptLiFE6CASUkD3txhQqo8oc0KYuHHrh9ZbCFAIWtagVkgpKU9PdgnsetT3tj8zbDke64Un4KSD//ADqh8vXqUXrBwqHUgDedXl2/zT8hXdggnh2hnrRo9lzC5dpcbcCocQryoROjGCRBPae8nHSsysyCla1+ZwApIVBEmQSBEQBgdZE9BOucZuk21pcv6Sl1aCEK0wCYgDUMzPU42rD1pW0ShQIwMHsQCD9CPrVcC/ldaQZypof8WWS8nV7wVkiYkrnH1pm8nzVy4XluOqh+Yp46BJxXVGP8pGUtke8iNhRWiT3p88RG3zpsnJqitMk2mXj2Xcu2925di5TIQwFAyoaTJBUIOcdDUxY8D4fxC1uRa2yrd63RrQVOFRWmCRr6SdJB3iQQaL7E3Ql2+JGoC2BI2kAkx6TtSDHN9haWr6bFNwXrhGn77RDYIOAU7wFEjBkxJrrXbr6f2/E5ZeA9twOxsrFi5urc3LtzlCNRQlKImTGJgp6HJxGaHGeULXxeHP26SLa7cQFNKJlJKhKZmYIKhvgpMHIptw7m+yftGbTiCXk+B/dOs6SdMRpUDtjGxmAcUnxnnxlb9illtaLSzWkhJgrVCkyoiYmBjOZJJ7PtP87+PoL4De0i14baKetGbU+PKVeKVkpb1QSgAqn3Y+ajUN7MeV2767KHf7pCC4uCQSAQAmRkSTv6VHc/8fbvL564aCghzTpCwArytpSZAJG6T12inHs65rFhdeKpJW2pBQtIidJIMicEggY+NT8a7H3ZoHLHCeFcQce8OzU14TZKUlxRStM4WRIKViNtoVuelbY5cYPAzdlA8cPhOuT7uoYiY2Part7Obrh5duk2IfyyVKU9pASmcNoAzGTJPYb71TeWua7P+zl2N4HghSw4lbISTOCBnYyOxEHpTrzXiv1E35D8Q5VZ/szhzraAH7h8NqXKjOrxAJExuE7dqtznIVoh1FoeHvONlIC7zWQQsjeAdpiegnYiqhzBzvbLs7Vi1Q62q2eC0+JpI0pC9JKgcqJUFEQBvnGZK8524Y+tNzcJuw8EwphCh4ayBEghQI33kbDHcSuvz/QKezOeZeD/AGa6eYOS0spnuN0n4kEGrvY8GsrHh1vdXdt9qeuiShGsoSlESMjrpgnByqNhWfcUvw46tYToClEhOpSoE4GpWTAgSavfCebrF+xZs+IpfT9nP3TrOknTmEkHbB07EQAcGg619w7F+H8rWF9xFtuzLiGFIK3UqBCkad0IKp3KgOsZjpUrwvhfCuIOuWbNsthYSrwn9alatGJUknrvBmR2MVCnn+3Zvmn7O2S2y0jwynypW4gwCVkT5gAImcjJzh/bc48LtFuXVm1cG4cCglDukNtlZBMQZieme0iaL+n4fqC2J8B5as08Nurm6aK127+g6VFJMFCQ2DMAFSoKomCaac58Es18LY4hbMfZyp3w1thRUMaxMnrKN8YJn0ZW/N7Q4VdWi/EL77wcCoTp99tR1HVIJ0K6dRTbiHNjK+DNWIDnjIfLhVCdGkqWcHVM+cdO9afz9fsaNlFUiuV0rrlRtFtlssTgD0H5VO2bWBIk1DcKg4J6D8hVgtXAMYIqOe/B0YkvLCKb1bZjekX7XEj5zv8ASnjMST3pm8AD5Z9ZM1JWnSHk1VjrhPB23FNAvIlawlSMhSR3yNP49vlpPGOFNhQ8NCRCQMADbPT41SOUNIe1ON6xEAQkwZ3hQ9OkGtFttJ227fyzXnesnOOVb0hopVdDHhdtoHUzUs3bziulISaT5g443aWy31iQkQkbFS1GEpB9T16QT0rlUnN67YXoYcR4Ml9OlxpLqCcpUJE9PUfEVGcN5WtLYwywlK15KjqUUp6hJUSU9hHr2qv8rXHEuKPLKbgsIRlRSVBIk4S2gQFEAHJPUEzirNevlhS0uOlxxPlCnChJIExJASIzqjfOSdzfJhyQhV9+B8VTkRPtOu5tlMp/YQFKj+JIH+qfkKx/iTcnWfh17Y/pWl8wJmyuXV/3julQM/s6xpHbMk/5h2rN3F6kwZg/1rp9MnGIcqVjVtIJb/jH+oVJus5NRw3b/jH+sVMLVvXZHo5ZLYxW3SYTFPR8Ks/DuSQ7ZovF3KGWispVrSTp0kpmQrzEkCEgDffFWhG9slOVFKtOMP2y3PAdU3rSEr0x5k/un03qNGo4An4VqF/7MkIW2py+ZSw6E+G6UmVqVskI1bRB1TGa7y1yncWfGE27bjYdCFFDimytJSpByUBSSDgjfBHWujVOmQb3sylc0QrNaNa8mG5cvH330MtMvLDjuhSpWVmdKAZAkjqYkb1Dc1cqN26G3Wbpq5admCjyLTH7yComMHPcdKEov5DGSKfM0ZEipzlfl83b6WQtDcyStZhKQNye52AHWfmLbd+zpr7O+9bXzVz9nEupDZQQBJJB1HoCexjegob2Fz0UzhPHLi2Kiw6psqTpUUxkdj6UyE7Ve+Fez9KrdFzdXbdo26Yb1oKyofvQFCBgnrjOKn+U+QG2eJpZultOpSjW2mJDwKVdJwUxqIMin6sSzJUtqO34ZoqkGto4DwdbfFLwWdyySppxalForSkF4amdIWIUmE+aflSHLHKtqvg761OsoccKQp5SJLICkHwj5usdI98dhWekZSMXKTQBNXXifJ3h2DN74gKXXCgN6YIgrGrVqg+5tA3+qnE+Q1tNWTiVhxV6AUICdJSSEQkkkg5XEwNvoPb32NzVFMbSo9KC0kdK2XljkNu04hbA3rKrhtQUtgJIMaTICickAzBAJGcVHcc5RVe8VvoWlpttet11eUoTpEYkScHEgYOcUUk/IGzJiTRTNX7mHkZLNuLpi4RdW+rQpaElBQroFJk4PfGSMZqRc9mbTfhoub9th91IUlstqUBOwK9QEyCP60rhrsKmZbBoVMcU4Z4Dy2iUrKFRqbJWlXqkgQR+W1Co6/f/AIU5EpaJwOmB+VTduoQKZcP4YtSApMKEDY52HSl0tmYH09aeTjPpjVKK2PSqlrLhrjqobTqV9NqKLZQkFJMCSRkATH86cWW+Cfka5p9PiPFeGSfD+GOtr0qwrsDPyn4VeOE2q3CAoRpG4xPY9qrXA1ebP6/X8qu1m6lBJCoVpETnyyekjcp/CuHJF5pqEi18VaH/APZ/lErg+mflSPEODWzpSp1sO6cAODWkSMnR7uqMaiJ6Yky1Y4g3pgqVPWVBRP8A5EE1G8d5mU2mGUgCDJKVhUASSlO6o9J2rqx+nxYulslcpEvxm/FshHh6QEjSER5QkxBgZEQMdifSsi5l5pavbq3aS2VPF9KHCQkI0BYlBydR97zY7UTib/Ebpw+Gl1ptRA1qhCoV+0QfMBvkDbB7VYOEco21ppcTLjqZIcVAIkQYAwOv1MzS5c0EqKwxS8BPaCZtnsAe7t/GmsncGBH6/UVp3PC5s3j18p/90/0rMDsD+u1R9OqiXy/1Ce/h95Sf/Yf0qSbMk0wSPM3P7yR+IqbRb5rsh0ckuxBVXW5uU/8ATradSdX2knTI1RrXmN6p7jNR9yiK6cc0qOeeNuzQOfLtP2Lg4CkkhlOoBQJHka3g4NWm8v2/+pGVeIjT9mMq1JidLmJmJ2rz9euQsx6flSPidOlUck1+f3JcKZtHKV26Li++zXbKXS+si3eHkdGs+YK1bwSMek42a+1Q2/2ZouN27XEFL86bdSVfdgKEuEDrCImcyASJrIi9iKIXfSKzkrsMYUqL17Lra1dvkou9BQUK0JWQEqcBGkKnBwVGDvArTWFuIs+IMPqsm1lhfhMW/hphOlYBIGfNiAe3Sa88Jdo4f9BQ5Xs3Gja3rQcV4fZItnmUu2qPDcbcXogaQnVgEwdAIPWT1Bppy43Z2XGWENXIdRCkrcJRpDqm1AICk4OYHxIG9Y+t7vmuePTc9NXoX2+n5N55YtPsvFr0OuNfeMOuJIWCIW+ISZiFelRfIzYuuEXdq242l4uhULVp8sNme8eRQ26VjQd9BXQ7PSa3O/Px9je2jaLezF7wVm3ZdZDtu8ouBbgTA1L8xPaFgg7b9qccycUZt08FWl1DqGPeUg6hCQ2CoDeMEj5Vieueld1kU132wcaN5XwhH9qI4h9qt/s7jiVIIX5lKUjQEAbROZnAmetc4bxln7dxS3K2Qp8/dF2FNrUERpVOFCVDHXNYGp70rn2mlck9NhUPKNn5wuHWLFTLy7FsurE29s0NRCVJPiagoAe51T0AmrDwm6fU2ynxrO/sykBxbxShSE/tBQJMkJj3hJMzG9edg/2rinp3ApZSTjX+hlB2WrnVVqL18Wk+BqGjwyjR7o1aJ/Z1aojHbEUKqfjUKKyteRuP0NW5YvkpQjSgSQJyc461YrjhyHkqP2dEq2UlWmD3VBHxqgcMISgYI29KmGbgbalf7/qK8+eFt3B/5PSjlXGpI0tmytzaoaVKYTp8oUqIPUxJzvNRJ5SSlQ8O4bM9FAoJ9J70y5Y4sEw0VE51Cex3H1g/Wrgy6FZP1oxwoi20yLtuBrbMmBnuP5V1ouOOEp1EHHhlkKCUpwAFKRgSJgmJJqXUBGJ+AVA/nUe6+EEz5YGwcUtUdzshP+YH60I4uMuVmcuSE+LOOJSUqeQgwfu0qOoAbkhtMJA7kwO9UHgfEy9eEsSpDaSFuZlSlnETnTCFCes/CovmjmRy5UtpB0M9QCSXCOq1HJT2G3pSnInEUWn2lbnuhAVHVRThKB6kqHwyelbLF8HQYSpmkvsgHZQVgmSDRXDFUbljmx24uFByNC9RSMkpgSEgzhMT03irw8ExgyIn615M8bg6Z3Y5claKnz6r/snY/wAIz21prMkOeUfAH8a0fntU2jvxR/rFZqo+X5R+NehhVRI5exwwjU4yO6x+FWdTMGq1wzL7AH74/KrpcIztV4uiDjdsjHUg0zeaqSfRFM7hOKdO2Bxoql+yS9AGTAA7+gq18x8guWlpbPKDilOoKnfu1JSzOjShZI8qpWU+aJIgCqxdKKXpBgiCPiIith5zv3HLThQccUW320F+SYV/cqlfqCSfjXXCPRw5JVZkyeV7pTZdRbvKbH7aW1lMd5AyPUYqGUxXpTj3EEs8RZQLi5SQkaLZpnUhaYMgQcnB6eWB88S528P7dcFpCkILhIStJQpMgFQKTlPm1Y+FZR5C8qInhXL1xcEhhh12N9CFKj4kCB866eAPh3wfBdLv/wBvw16+/uRO2dtq1W8uXLbgNiqzWpsLXLy28HUdchRG3mEf5QKc8AfvXOLcPXfNhCi2sNqhIUtPhEyqFEzmcgQVHAzRUVVhct0ZOvle6ASfsz8LUUp+6c8yhukCJJwceh7GmzXAn1OFoMul0bthtZWI3lAGofStUtuYHn+ONtOOEtNXriW28BKfD1tiIHYfiakuXLdX/UtwdJwXCcbBSBpJ9DIii4138WDkzGbXgrq3PCQ0tbkkaEoUVYMGUgSIO/anb3AHWHUIuGXWtRGFIUkqTInRI82/SdxWr8AKm7PjDtv/APUh9YlIlQQF5I67KcPxHpVfuOIcQetLdT6ddql9Oh5cFZVrj3irURlQkCmjFWBy0ItclMv8Tbt7du6RblILhdbWlacLJJ1JGkKKQkEjepC95W4cm7WybXiCUoQvZK1lagsBLiYBPhYX5ttqt1/drRzI2hKiA40kLA2UEtuqAPeCJpvyfxBbvF78OLKvDQ6hOozpSl7CR6ChWr8UDl4+piVlwN59WllpbqoyG0qVHqYGBvk0le8GdZWUPNrbUN0rSpBjvBG3rWs8IeWzy8XbUlDhe+9Wj3gkLjcZA06PkaLw1y7ubjhh4g2ksFf3TiwnUvyEp15KjJSncAHHfJaW/wBvQVJ6RmLnKl2GvGNs+G99fhriO+23rtUG63Fb/bcbvjx0sFTha8RQLceTwQgkK2x0OrqcdYrIufrdtF/dIajw0uqCQNh3A9AqR8qlKHyPGWysRXKNQqNFjROHrENxqTgZ94dMxU+4k6gFaV495OpAj4GPyFVnh7gShJnoMR6U9VxM4GlJA6kGfpO1cbi7tHcpKtsuLTyAEyyyFJ2XKyduumd8jM1c7VkKbC2zqSQCMjUMe6ZrKeF8RBWZSmI6KKY+BJ/Orvyy6gLRpcjUfMjxQqRkmAB6TWx5OEqfk2SKlHkmTrgQAQpMntj+W1VXmVJcAbTCZI8idgCJGojckeY/4QP3hUpzPzKhhJDaUuPr/u0nMH99f+EfjHTpA8NSQ14i1FS1khJO6yoypw9tSjPokJGwrpm6OeGyG5ntEJaSEJSAkiVftKMQEg9gJUfn3qC4Vwty48RCBggAqJgDM/PYYz+FWHnJA8PykQn4yqTlXpJ/KKl+QnWWrbS6lBUo7q1TkAmANutTeTjCxuFyogOC8qqt3kq1a4CjITphWEgRJkEKUflV0btZgKWpJG8I/L/inqV2gEhtR/zq/CVU04g+iJbSU/xBKvzP8q8vLklNnoY1Wkipc+2qkWzhIMa0wVbnzADHSs0J8v671pHOzx+xOAxBWgwEpGyu4rMlq8v0/Ou3D/TshnvlsluV1j7bbap0leY3ykj+daLxO2jImJxis05adi7tTuA4n6VqPFLtuYSFARkg7/WhlbU1QfT1xdkAsTSblqDmYxtS7jiemr5xSL8acZNM5XTQ8IqnZROPnTcKA7D8qmP+u7pVmLJS0qYACQCgaglJBSnV2ECOuN6g+ZT9+r4D8qZ27RUQAJJMADJJ7V34m6R5WZK2Xe29qHEG2g2l4QBCVKQlS0iIgKIz8TJqnXF6VqK1EqUSSSckkmST60/43wB61WG30aHCgLKZBICpgGNjg4qLVbmqvl2kR10yzctc93dkkoYcGgmdC0haQTuoTsTA2oL54vDdC7U7qfSCEqKUwkEEaQmIA8x/Peq0i3NWHh/KTz1m/eJLYaYUErBKtRJCfdEQR5xuR1rK0bTI5XHHPHU/q0ulwu6k4+8KtRUO2TMVZ3PapxBSkL8ZIKNtLaBMpKZVjzYJ9JzGKpS7c0QMGs+XlG/lLHwnnO5tnlvsuaVuEleAUqkkwUnG5MdvrR+O88Xd2psvuAhs6kJSkJSFD9qBufjPWIk1WC0aCUnrRbd7RqRZ3+eLpV2m9U4PHQNIVoTEaVJ93bZRpLhvOlyw+6+2sBx7V4hKUmdatSoBEDPai818pPWLiGnihSlthwaCojSoqAmUjPlNQBtz0rK60aolk5c50ubHV9ncCQr3kqSFJJHUg9Y6j5zSfG+cLm7cS4+6VKR7mkaAjIPkCdjIBnfAzgRX/BNJrbIocmt0alVWXpz2qcSLXh+ONo1hCAuP4gMfECfWc1R7h6STO9IFVcmpSmUUQUKE0KmMXeya1JBTHYjUmQcdJnPwpw9bKRukxUAk7frpTg3rifJrOgkSmfKc4kbGDULZ1cV2TDbzyAdIVoMH3dQJE9wR1M/0qwcM4yli3cu3QmR922lOCpREq8swJlIkAYK6pp404POpSlKAATqUSfgM4A7dKY8b4ityAqQAJg91HKts9Px9a2KFyFnJcSw2/MIUCVypxwy4oD9nohHYAYHy7U9Z5wQV+YmR5UDokbEidydvQAbkzVDtlKiOnx/qaXS4kCCkE/BOPwrq9lsl7ldFsu7pxbbiyfu1HTPQkEGB+Bn5Vf8AlC/DbYBC9grymBmRkHE4HTpWT2KVLQSkTAJjoT2PTP8AvV15T4opwqQkBK0ITIUQkkAq2kjbUPqM5FQ9ZjrGU9PJSlTL/d8YbWMsJ+ifx8tMnXmnCEqb8Md05+WBULd8VKACqB9Cfl7w/CmFxzGmdyRgevr+z8a8fg5bR6K4x0D2hs26bFfhLWVa0CFBUHzdNQHxrIyrH671fObuMoctFoGFFaSBG4Gcnod6z2cfrvXpeng4x2ceedy0yR4M7Fwyf3VpP/iZj5xHzrQkcSHikXAWpJEiCEkT12IIjfA7+lVnlW3KGVqAIU4k52hG34mfkOtIvuqJlSlHG8kiPn0rZEpSr4GxtxjfyXoPMJJhoKPTWsmP/GKY3V+jo2gfCf5k1VLa5cLfkJBBAwogQO2cdsUi866N5+oP4damsdMr72uiO5qc1XCiABhO221OuULhLd0wtbaXEhwShWx1YBPwJ1fECojijhU4Sd4HSK7YXJQtKhukhQnukgifpXo4fhnmZtts3jnqyavOL29mppKSQFLeHvqbCFqLe23lxnEzTS2Vw56+PD/7OZS3qW2l1OHNaAZJVEx5SNz0J3xXuYvaIw9cMXjDC27ptQ1qWoFBQEqBQAD11nMAxTn/AOIlgl5V23Yr+2KByp2WwpQgqAB3jskE57muhaSVePuc1O2x3y7yvb2qeI3Fw2m4+yLLbaFgaSREKUNpOpHTGakGbxp7gl+tthDB1gLQ3hBUPDhSR+zKYBHpPWqbyvz6GTcpumy+zdEl1IIB1GZUn4zEegjant3z3aCyuLO3tltocgpUpYWqZBKnCZJJ0gAAmAB8mff4oWtEzxm3s+Ft27arJq6dcb8R1bucdQiQYzMDpAOSSaT4zypYs8StCoaLS4T4mgkgJMSEkzIQVFvE4kjA2jEc+Wb7LKOI2q3lsjSlxtzTqSIwsSnsJ371G8U5/wDHvkXLlu2tpsaU26wFJ0esiNeZmMYG1Ff9v/Qa0XrmjlqGH54Xarb0ksu2hCHEDopUiVRgwmQYiDNYmUCtHb9oNlbB5dlbPIddSRpcdllBUZKkoBjByMDtgGsxU9SxfHsMk30bxzdwBF7xizZX7n2RKlxglKVuHSD0kwPnTHhiuH3l2uw/s9ltHnS28jDktT5iYnOknc9jM1WOMe0jxL63vGGygstBsoWQdQBVqkp2BC49CJ7VIJ9oti045c21ipF24D5lrBbSpXvKSAepzgCfSaVdfvs1bHvI3LdvF23otn7xp5SEJuJKChB0lQSJmSFZAMQNusB7UeEeEGiqwRaLMha2VAsuECYSke6RM5gkHrEhpwLmm1S263e2wf8AEVr8ZGhLwUTJhcCRMncbn4UXnfnNu5tmbVhtxDDKtYLrniOKVCgJMmAAtWJ7bAUZ/wBVmitGfuDNJ0o4c0SuZnSjlChQpTFmaaJGI22JA/mKOLMKMrWI2wUg/iZ/CiNoJAHp/KnlrwVSjJIHpCifwFczlR2cfgYcTsFISkkYUTBBBkAHscHNRekQfTYfz/OpK/Z0u6RnSOgI3+OaYleT8M+v6mr4lbRDJo5a52waM4sz8e2PwomkHffH4bH6UcA7E/r411pHPY6s34IjB7d/94mpRC9ZCgSlY2P8vzqHW1mQZ7HtStvcEGTjv2/Db50XFdMyb8Fha4g6sJZGVD3UwkQcnBx+J/2fsspZIN00oqV7qdQiCDKlQDInaI2NVlS9Xx6GnrOp4pgpBMyD5RInt8Ix2rz8+BRdro68WW+x1zQ/qZKAEpRlWkBIgz0ETJH5VSWWiohKQVKJgACST2AG9XlzhKNOp5wqJwUoB/1HO/p86CXmmQA0ylCzBSuAVCM+97wwKnCaiqWyssbk7ehThtm6GEp06VhEEFaE7giIKhBk9RNRl84SnzCDOREbHtFB11S1eXUTv8PUmnAU3hLgUrqPPpj6Ag9KTp2x+1SIxDoEiSB6RkjafSkFuSZ3Pzp1dWJOUEEduo/qP160ulTenyp0qgTM7+np1p7RNLdMrXF2tLkTOBt8KZhVPOMD70/AflTI10x6OWfbDhyu+KaSrtPyYlIUDhpVBJpNlE1o3BORG/saLu8uk2yHTDQ8NThVv5lAEEAwTAnEGRNVgvkSboo/2RePKrze75Tmf3cZ+VIvtKSYUCD2IIP0NbnzbYKQjgbKHEa0KQhLgGtMjwglYEjUnYxIkVW+Y+WV3PFnm7i6ZSQElx5SQ2CPDTAQ2VGVQQI1dCfSqJWibmkZUZouk1pHGORWBaLu7S7Fw22sJcBaU2RJAxJzlScEbGZxFOEezphtpld5e+At8AoSGVLSAqI1uSEg5E7R360jgquxuezLtRoeLUtzJwr7O+toONuhJw42QUqBEgjt6joe9QpqcrjooqYfxa4V0ShScmGkdNcoUKAQUKFCsYtduSAO8Cn6eIujKSB8h+Ej0pm0swJ7D8qmLLiJCYlJjIBTJ+E47f8AHTklrwd6VrsrV/cLcc8RUqUcGEgYG2EiPwpsxZLcVCElUj9ZFX1fGVBEjSD6CIMenXJ/UUtbccdAJICknv39Ig/ofPe/JdIVenTe2Ue+4M8zp8RJTqEpMg423GKZKtyO0VpyeLpKPOJ7DQCN43M/r4STrFtI+6bckYGmM9cgfHrRj6+a1OP5Cy9GvDMxidzFGCyDMz3gpB37n61eXLG1UqCy2N5CQo/kR+jRbSzsQ6T4PTrqUAQcnSo/P5fKq/xyrpi/wkr7ImztrdKR4iFKWQCRr0ASJiAnsRma46lIlDWoSZUJCuwEEASNzHrUpfMWy1rWVrCjnGxPbIMbbUxLTKI8qj1kK/pUPdcneyyxJKkhgGnJ06VapiMj5HtTi1tFg+ZsqAz9R+8JpRt0RCJB6yZ/W1HWtZGnMH5fX6UvJjcUJrsfMYWM9IPriZ+GaYPW6kmQR8qcuJWN/qP510NTk9+pxPciipNApMZKWsbT6foUUAHMacZz9ZqZ+zJ6PIHxSuNz2Bkfr4NV2MnTrRGYUSQMd8YH9abkI0iq8VEOfIflTI094umHCN8CmNdUejkn2wUKFCiKOLdVbM0G+J8Ls227hhp60GhxDy9A0wE6pg9EgggRkjBFYmlVLpuKtCdV9Cc4WbrzDfW6TwVDT7biGnEJKwobILQ1KE+UHSTnpSgds3uM3hdWwsltJty4pJaKw2nczBIgYnbVGawj7UaH2mn5qqsn7ezeeL3yjwq8ZuLm1W+ChQbZUgJSkLQdIgCTCFGBJ29KW5dv3gwz9nvLS4YgB1F0Q0poY8oAJJgSPNOwjBxgP2qiquZrOUaoKxu7Ld7TnrRV84bPT4UCdHuFedZRGI22xM1SVUo49NI1GbsrFUChQoUgwKFChWMChQoVjE4XTjJ27miJdV3P1PpQoVM6Bwh9Wn3lfU96HjK/ePTqaFClHQd24XpPmV06nuKDd0uffVt+8a7QoNDCv2hYOFKHwJoqrhYEhSgfia5QoUYKp1UnzH6n0opeVnzH6n1oUKYQIh5Ue8fqaVNwvPmV06n0oUKxo9BUPqn3lb9zSls6c5O3c1yhQMc8dWfMr6mirdVHvHr1NdoVkKyF4iZWaa0KFXXRB9goUKFYAKFChRMdFChQrGOUKFCsY7XKFCgYFChQrGBQoUKxgUKFCsY//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t0.gstatic.com/images?q=tbn:ANd9GcSzuK6FD9mcKl2U-2W5x7C4zvAP7xwTY4rE34jUahyD_Kc2CTdai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484784"/>
            <a:ext cx="3816424"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1489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a:tile tx="0" ty="0" sx="100000" sy="100000" flip="none" algn="tl"/>
          </a:blipFill>
        </p:spPr>
        <p:txBody>
          <a:bodyPr>
            <a:normAutofit/>
          </a:bodyPr>
          <a:lstStyle/>
          <a:p>
            <a:pPr marL="0" indent="0" algn="ctr">
              <a:buNone/>
            </a:pPr>
            <a:r>
              <a:rPr lang="es-CO" dirty="0"/>
              <a:t>La </a:t>
            </a:r>
            <a:r>
              <a:rPr lang="es-CO" b="1" dirty="0"/>
              <a:t>Reconciliación</a:t>
            </a:r>
            <a:r>
              <a:rPr lang="es-CO" dirty="0"/>
              <a:t> es el «</a:t>
            </a:r>
            <a:r>
              <a:rPr lang="es-CO" i="1" dirty="0"/>
              <a:t>restablecimiento de la concordia y la amistad entre dos o más partes enemistadas</a:t>
            </a:r>
            <a:r>
              <a:rPr lang="es-CO" dirty="0" smtClean="0"/>
              <a:t>».</a:t>
            </a:r>
            <a:endParaRPr lang="es-CO" baseline="30000" dirty="0" smtClean="0"/>
          </a:p>
          <a:p>
            <a:pPr marL="0" indent="0" algn="ctr">
              <a:buNone/>
            </a:pPr>
            <a:endParaRPr lang="es-CO" dirty="0" smtClean="0"/>
          </a:p>
          <a:p>
            <a:pPr marL="0" indent="0" algn="ctr">
              <a:buNone/>
            </a:pPr>
            <a:r>
              <a:rPr lang="es-CO" dirty="0" smtClean="0"/>
              <a:t>El </a:t>
            </a:r>
            <a:r>
              <a:rPr lang="es-CO" dirty="0"/>
              <a:t>término «reconciliación» viene del </a:t>
            </a:r>
            <a:r>
              <a:rPr lang="es-CO" i="1" dirty="0"/>
              <a:t>conciliatus</a:t>
            </a:r>
            <a:r>
              <a:rPr lang="es-CO" dirty="0"/>
              <a:t> latino, que significa «</a:t>
            </a:r>
            <a:r>
              <a:rPr lang="es-CO" i="1" u="sng" dirty="0"/>
              <a:t>reunirse, constituir una asamblea</a:t>
            </a:r>
            <a:r>
              <a:rPr lang="es-CO" dirty="0"/>
              <a:t>». Originalmente, el término se refería en primer lugar a la relación entre Dios y los hombres, con lo cual se producía un cambio en la forma como los hombres se relacionaban entre </a:t>
            </a:r>
            <a:r>
              <a:rPr lang="es-CO" dirty="0" smtClean="0"/>
              <a:t>sí.</a:t>
            </a:r>
            <a:endParaRPr lang="es-CO" dirty="0"/>
          </a:p>
        </p:txBody>
      </p:sp>
    </p:spTree>
    <p:extLst>
      <p:ext uri="{BB962C8B-B14F-4D97-AF65-F5344CB8AC3E}">
        <p14:creationId xmlns:p14="http://schemas.microsoft.com/office/powerpoint/2010/main" val="3935966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3200" i="1" dirty="0" smtClean="0">
                <a:solidFill>
                  <a:srgbClr val="FF0000"/>
                </a:solidFill>
                <a:latin typeface="Agency FB" pitchFamily="34" charset="0"/>
              </a:rPr>
              <a:t>Cristo Jesús murió en la cruz para hacer posible que la enemistad entre nosotros y Dios, o nuestro prójimo hubiese una reconciliación</a:t>
            </a:r>
            <a:r>
              <a:rPr lang="es-CO" i="1" dirty="0" smtClean="0">
                <a:solidFill>
                  <a:srgbClr val="FF0000"/>
                </a:solidFill>
              </a:rPr>
              <a:t> </a:t>
            </a:r>
            <a:endParaRPr lang="es-CO" i="1" dirty="0">
              <a:solidFill>
                <a:srgbClr val="FF0000"/>
              </a:solidFill>
            </a:endParaRPr>
          </a:p>
        </p:txBody>
      </p:sp>
      <p:pic>
        <p:nvPicPr>
          <p:cNvPr id="4" name="Picture 4" descr="http://sphotos-a.xx.fbcdn.net/hphotos-ash4/p480x480/319977_751029398301378_171416098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28800"/>
            <a:ext cx="3888432" cy="46805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3.gstatic.com/images?q=tbn:ANd9GcQjemzGYBHr0JS5xytaQgSfwCQfy95qNhWbIdKOLpTLx42PY5AhT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1628800"/>
            <a:ext cx="4392488"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78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40930"/>
          </a:xfrm>
        </p:spPr>
        <p:txBody>
          <a:bodyPr>
            <a:normAutofit/>
          </a:bodyPr>
          <a:lstStyle/>
          <a:p>
            <a:pPr marL="0" indent="0" algn="ctr">
              <a:buNone/>
            </a:pPr>
            <a:r>
              <a:rPr lang="es-CO" dirty="0" smtClean="0"/>
              <a:t>En </a:t>
            </a:r>
            <a:r>
              <a:rPr lang="es-CO" dirty="0"/>
              <a:t>toda relación humana existe la posibilidad de una enemistad. </a:t>
            </a:r>
          </a:p>
        </p:txBody>
      </p:sp>
      <p:pic>
        <p:nvPicPr>
          <p:cNvPr id="4098" name="Picture 2" descr="http://t1.gstatic.com/images?q=tbn:ANd9GcR7kDpQwLFK5gmQQh2ZVS9s12tR5EhwEfQr-KfIiRA46rrMQ6wkw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7536" y="2132856"/>
            <a:ext cx="4176464" cy="403187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1640413"/>
            <a:ext cx="4967536" cy="5016758"/>
          </a:xfrm>
          <a:prstGeom prst="rect">
            <a:avLst/>
          </a:prstGeom>
          <a:solidFill>
            <a:schemeClr val="accent6">
              <a:lumMod val="20000"/>
              <a:lumOff val="80000"/>
            </a:schemeClr>
          </a:solidFill>
        </p:spPr>
        <p:txBody>
          <a:bodyPr wrap="square">
            <a:spAutoFit/>
          </a:bodyPr>
          <a:lstStyle/>
          <a:p>
            <a:pPr algn="ctr"/>
            <a:r>
              <a:rPr lang="es-CO" sz="3200" dirty="0"/>
              <a:t>El enemigo de las almas se goza cuando la enemistad es introducida por él en todo ámbito, ya sea en el matrimonio, en el trabajo, en la relación padres-hijos, entre hermanos, entre familiares </a:t>
            </a:r>
            <a:r>
              <a:rPr lang="es-CO" sz="3200" dirty="0" smtClean="0"/>
              <a:t>cercanos, </a:t>
            </a:r>
            <a:r>
              <a:rPr lang="es-CO" sz="3200" dirty="0"/>
              <a:t>en la iglesia, en la política y entre países. </a:t>
            </a:r>
            <a:endParaRPr lang="es-CO" sz="3200" dirty="0"/>
          </a:p>
        </p:txBody>
      </p:sp>
    </p:spTree>
    <p:extLst>
      <p:ext uri="{BB962C8B-B14F-4D97-AF65-F5344CB8AC3E}">
        <p14:creationId xmlns:p14="http://schemas.microsoft.com/office/powerpoint/2010/main" val="166438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55575" y="408732"/>
            <a:ext cx="4264025" cy="619268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marL="0" indent="0" algn="ctr">
              <a:buNone/>
            </a:pPr>
            <a:r>
              <a:rPr lang="es-CO" dirty="0" smtClean="0"/>
              <a:t>Pero a pesar de que hemos sido reconciliados con Dios y nuestro prójimo, ahora tenemos dos naturalezas que son enemigas entre si, la que tu alimentes, esa vencerá sobre la otra, de hay la importancia de alimentar la naturaleza espiritual cada día. </a:t>
            </a:r>
            <a:endParaRPr lang="es-CO" dirty="0"/>
          </a:p>
        </p:txBody>
      </p:sp>
      <p:sp>
        <p:nvSpPr>
          <p:cNvPr id="4" name="AutoShape 2" descr="data:image/jpeg;base64,/9j/4AAQSkZJRgABAQAAAQABAAD/2wCEAAkGBhARDxURDxIVDxAWFBAVERYWExUXERQVFhAVFBQWFhUXHSYfFxolGRkVHzsgIygpLCwtFR4xNzAqNSYrLCkBCQoKDgwMGg8PGikhHSQ1KSw0KzU1LCouLTUsLSwvLCwpKjQsKSkuKSwsLCwqLC0sLCk0LiwsKykpKSwsKSwsKf/AABEIAL0BCwMBIgACEQEDEQH/xAAbAAEAAgMBAQAAAAAAAAAAAAAABQYDBAcBAv/EAEQQAAICAgAEBAIGBgcFCQAAAAECAAMEEQUGEiETIjFBUWEHFDJxkaEWQlJywdEjYoGisdLhFWOCkvEkJTM1Q1Nzs/D/xAAaAQEAAwEBAQAAAAAAAAAAAAAAAwQFAgEG/8QAJREBAAICAgEDBAMAAAAAAAAAAAECAxEEIVESIjEFExRSFTJB/9oADAMBAAIRAxEAPwDuMREBERAREQEREBERAREQEREBERAREQEREBERAREQEREBERAREQEREBERAREQEREBETDk5aVqXsYIo9SToQfDLufAyU6ujqXr1srsdWvjr11KRxvnln2mKCi9x4hHnP7o/V+89/kJWK8p1fxFZhZvfVs9W/iT6mWace0xuemfl51KzqvbsUSo8B52V9Jk6RvZ/wBU/vfA/P0+6WxWBGx3EhvSaTqVvFmrljdZfURE4SkRMGfliqp7WBIRHcgepCqWIG/ftAzxKOPpPH1VM04OUuCVQveRUAgYgb8Mv1ugJ11Aa+GxLHxbi91fSMfFtzCwJ2jVJWoGvtPa47nfYAH09oErEpPE/pAc8Oy78fHsXKxfFS6qzwt0OtRcOx6+mysdj5CSd+ky0892VcJPEMzFtrCVY7kBqT43iBdtWFc9K7bem0dGBcYkNzBzKmGKDYrOL8mjHXp15Wt6tMdn0HT7d5HcS568PNswacS/LyUSqzpr8NUKPvbF3YBNaA79yWGtwLVEgc/mHKRtVcOyLwFUuwsx0XuoYqnXZt2HodDWx2Jlc5q5qGRw/BzMN7K634hghu5R+nx2rsrsAPcbBBHcHXvA6DEr/E+bCmScTFx7M3JRFstVGrRKkYno67LGA6m0dKNnQ32nzh84eNS7UYt1l9VvhX45NKXVP09R2XcIy60QVY732gWKJWeBc7fWlySuLerYzeG67pc2WAEtXUyWFWZewPcAdQ7+s8r5ydMiqnMw7sPx3NdDs9FlbP0lgjeE5KMQDr1HzgWeIiAiIgIiICIiAiIgJ5uafFOL0469VrdP7I/Wb5Af/hKHxvm26/aofBq+AYdbfvMP8B+clpitf4V83Jpijv58LPxznKqnaVf01vcaB8in+s3x+Q/KUXiPFbchuq1yx9h6Iv7q+3+Pzmpr7vxES9jxVoxs3Jvl+eo8EREmVXsmuB80245Cn+kq/ZJ7j90+33ekhZ9eGddXtvW/nrepzasWjUu6Xmk7rOnWOGcWqyE6qm38R+sv3ibk5Bh5j1OHrfoYe4I/A/ES88C5yrt0lxFdnoDvyMfkfY/IyjkwTXuvw2OPza39t+pWaaXG8RrcW6pNdb03IuzodTVso2fhszdiVmgpOfyhkNy6OGqU+s/VaKSSx8PqXo6vNreux76nzzNyvl230OK68zFro8N8V8iyhPG2NXbVWFnl8umHb1EvEQOe8D+j6+vE4njuKKPrnX4IqLtVV143RrzAEgN7++t6G9TZflnNyuDWcOykqxnFFNNTpc1qua1XzMPDXoBKr27nufh3vM8gUDjHBeL5q4q3VYtAx8rFvfpvexrTW3mKbrUVjRY6PUTvWxrvOYfL9qcZvzD0+BbjUVDzHr60ck7XXYaPxkvwnjFWTX4lJYp1OnmrdDtTo+VwD6+894txWvGpa+7q8NNFulGdu7AdlQEnufYQKbxzlLLtz7rrKKeI0WLUMdbsm2pMXpTTjwlRlcM3m2O/tNar6P8AKTgtWCDV41WYtw0zCvoGabexIJB6D6f2S/NxGoNWrOqvbvwlYhXfS9R6VPckDvr2mzAoXMXIjNxB86vHx89ba60tpvdq2Vq9hXqsCOO66BUj23uZG5fzkwL68DFxOG5NrKB4dzMOjWmdrPCH9IBsDsQN7l5iBS+G8Czk4e+DVVTw4ChkotqynucWH9ZgaUIJ2xLA72fT4QCfR9ll8SxcTFxrcbIxrbrfrVt114Q6s0XQdII23mJJOh29Zf7uYalzkwSG8ayl7lOh4fSjBSCd76u/pqSkBERAREQEREBERAREQIzi3LtGSQbUBYDW+lerW966iN6kf+gWH+x+S/yljie7lz6az/ikcxcqYuPjNZWunBQL6e7gH2+G5T50Dn+3WMq/tWr+Ssf5Tn80OP8A0YnO193UEREsKL2T/LnCa8jprtG13a3t6hUA9fvMgJceR08w/ctP42KP4SLLOscrHGjeasJH9AcP9j8l/lPpeQ8MHfRv7wpH4ESxCJmeqfL6H0V8PlEAAA7AAAfcJA8+8dswuGZGVUN2V1+TY2AzMEBI9wC2/wCyWCYsvES2tq7VFlbqVdWG1ZSNEEe41PHTmX1fiqpVbiV8RsyeuprGyMrFbEuQsPEBqW0qi9JOugAjt3kjzZ9bqy7b8n643DRUhqbCu6GxyoJte6tSGs+O/MAB6SdxPo/w6ivQcgVoVNdX1zJNClTsar8TWuw8p7fKZOJcj4mRY72G/Vn/AIyLlZCU2eUL561cL6ADsBv3gVrj3Ebb8/hVGLnW1Y+Rj5TNYhXrtVaq2VvMug5G+/TsdR0BNnh73YfG68Fci7Jx78Wy4rfYbbKXrfQZXbzdLemj7zNzJyIuVnYJNSnCx6spGAYoayVrFPh9JDAgr2Kka1JzgnKGLiO1tSu1zgK9tttltxUHYXxLCSF9Ow0O0Dn9/MWYOW8nIF9gyEzHVLCx6wo4iiBd/s9J1r4dpOc18PvweD5l6ZuVbkGpGNj2/YcONtUqgCoHZGl7aA++WFuScI4j4ZrJxrLGsdet9lzaLSQ29jzgHQMkeK8Iqycd8a9eqmxehwCQSvw2O4gc85v4V4ufwi1rshDazoSlzL0bxN7r/YYn1I9ZNcRyrcfi/DMYXWmh6M1WDuW8V660Ks5P2m77385PcX5Vxcmmuq5W6airUstjpbWyr0qyWIQwOvnMWfybiX0VU3K7ik7ps8a36wja+0Lw3Xv+2BF18Ut/SJ8c2N4B4clor6vILBlFS3T7Hp95UeNcXf6ldncOt4peavEdMl7ahht4b6ceAzKGr7MPLXvtOgcI5IwsW/6xTWwvKNW1jW2PY6sysetnYlztR3PoBoaE07Poz4cwdDXZ4Lly1AyLxjdTElmFIfpB337DQOiNGBFcQyurjXCL/TxsXNHy7012gfmZf5FNyxjF8Z+g9WIGXGPW3kDVCog9/N5QB33JWAiIgIiICIiAiIgIiICIiBTPpEt7Ur87G/AKP4yly+c4cByMixGp6dKrAgj3Lb+I+Ur/AOheb8E/Af5pexZaVpETLH5PHy3yzaI6QcSb/QzN+CfgP80foZm/1PwH+aSffx+Vf8PN4QsvHJCe/wDul/O1zIH9DM34J+A/zS08o8JvoD+PrZ6Amh6KNnXr8TI8uak0mIlY43FyUzRa0dLEJ7PNxuUNth7ERPQiIgIiICIiAiIgIiICIiAiIgIiICIiAiIgIiICIiAjURA1uIv002N8Ec/3TObAnU6DzA+sW0/1CPx7Tn0xfqVvfWGz9Nr7LS96jG55Eyty1NQ93NrA+0fkrn+7NUTc4YPMf3T+bKP4z2sztxkiPRLoiegns8E9n1z5UiIgYsrLrqQ2WutVajbM7BUUemyx7Cai8wYhu8AZNJv/APa8avxfTf2N9X5SvfS7/wCR5n/xr/8Ackr3P/AcXH4CltFKVWVNg2V2KoFiubq+p+v7RY7OyT33A6NxLjONjANk31Y6nsDbYlYJ+Rcjc1svmfFrxWyxdU9CqxDrbWUYgbCq++ksfQDfvK1zPxhTxKnFqx8Q5TYzW/WMv7CV+Jrw6wBt23skAjQld5IpW63jdJ+r3qTSwFCf9l8Q49gLVqxbR6lHffqsDoHL3OOJmY63VW1jdQtsQ21mylSNnxAD5dfEyUPEafC8fxU8Dp6/E618Lo1vq6966de+5z/kCvHt5fVKRU2S+FcjhOjxSQHTTAeY9yvr8RI2rmPEPKPQ19Ys+pPQE6x4njBCgToHm3sDtr07+neB1G3idChC1tahwTXt1HWAnWSuz5gF79vbvNZeZcI0m8ZVBoBKm0X1+EGHqvX1dO/luc35lxasjF4ALl663txEcb7MtmMoKnXqDruPcblk53y8bCXFrTDxWe7ICUm1VTGpsavRschTo6AHYbPx7QLVw7jGPkKWxr6shQdE1WJYoPwJQnUheQOY7c3DN2R0ixbsmpukFV/o7So7EnXbUqPL1jJzL0s+IXswbBauIrLX1LarJ4gLNt9b79uxEjSl3+weMU4+y9fEMwELvqNXjVvYBr/dlt/LcDqmFzJhXWGqjKoutG9ol1buNeu1ViZ85PNODW5rsy8euxTpla+pXU/AqW2DOd5HCxlYdFleZwrFrrNNtF1VLV2VFSCAGa7tv7JUibnPRxMvOXhn9BSD03cSvYVrYtYIKUo7d+tzrvvYX74F+zeOYtCLZfkU01too1lqIjAjY6WYgHt8JmweI03oLKLEurPo1bq6H/iUkSl80cXx68jBox8fDssuS1MfIv19WpSsKSiMoJYnsAoI9B3kZ9H1xr43n0eJjv1049rLigrjrYp6H0pY6fuu+/vA6fERAREQEREBETwwPYkVlcw1VnTq4+Pl/wBZr/phjf1/+X/WQTycUTqbQmjj5ZjcVll5rfWI3zKD++JRZYuYeYKr6QlfVvrUnY0NDfz+OpXZic7JW+XdZ3Gm1wcdqYtWjXZERKK89m/wcec/8A/G1JoTc4ZlLW22361+g2e1gY/kJ3TXqjaPLEzSdOixIL9L8f8Ar/8AL/rPpebMcgnzgD1JUAD7yTPpfycX7Q+c/Hy/rKbiR/B+M15SGyoN0b0GZekN81/aHzkhJ4ncbhDManUsOXiV2oa7UW2thpldQyMN70VPYz5yeH02V+FbWllXl8jIrJ5SCvlI12IH4TNZYFUsxCqASxJ0AANkkn0EheG878OyLfBx8um2070q2Altdz0/t+h9N+k9eN/iXBMXJAXJoqyFXuotqRwp+QYHUyYnDaaiTVVXUSEUlEVSVQaRT0juACQB7bkTnc+8MptNV2ZQlinTqbB5DvWnI7IfkdSSyeM49daWWWotdjVrW5YdDs/2Areh37QPMPgOLTY1tOPTVa++t0qRbG2dnqZRs99HvMY5awhY1oxaPFcMHfwa/EYMCGDNrZBBO9+s1sfnXh9ldtteVU9VBUXuHBSvqOl2fTRPbY7TxOd+HHI+rDMoN5PSE8Rdlv2d+nV/V3uBJNwqgrWpprK1FTSPDXpqKjSmsa8hA9CNan3m4FVyGu+tLqz6o6K6H71YEGafGeZcPDAOXfXR1b6A7AM2tb6V9W9R6D3nxi8wUZWPZZhX13aVx1IwbpfpJAYex9OxEDPhcBxaenwMemno6+joqRenr119PSO29DevXQmxj4NVZY11pWXYvYVVVLufVm0PM3p3PeQH0a8auzOE42RkN4lzq/W2gNlbnT0UAD7PtLNAif0R4f4ni/Usbxd9XX9Xq6+re99XTve/efebyvg3ObL8THusOts9FTudDQ2zKSe3aScQI+zl7EakY7Y1LY6na1Gms1A7J2E10juT6D3mTD4NjUkGmiqkqpRSlaKVQt1FB0gaXq769NzciAiIgIiICIiAiIgQ/FOCde3r7N7qfst/Iyp5fDyCekEEfaU+o+74idEmjxHhaWjf2XH2WHqP5ylyeJXNG46lb4/KthnXzDncSY4jwoq2nHS/sf1H/kZEuhB0RozAyY7Y7em0N/Flrlrur5iJ7I0hE9RCTod58V3O7+FiL41vozf+lX/b+sfl/wBZJjx2yW1WEeTJXHG7Pb7kqANm9n7CDvY5+AH8ZI8K5Vuy9Plf0VA7rSPQ/Nz+sfy++TXL/JiUnxbz4159Wb2+QHsPl/jLMBNzj8KuP3W7licjmWydV6hixcVK1CoNKJmiJoKCk/TIlp4LkeF1EDwTaF+0ahcps/s16/IGSWFxnhTJjLVZjMCUGGoKFgeghehRtlIXY9td9yxkSOwuW8Omw2UY1FNh31OlNaud+u2Ubgc9fmt8qjNKWYHDsWu3JpsrurL5FjAeZ3UOgBcnsNMSfjIXMVbOUeHh/MpvxVYfEfWbEI/Cdes5exGuGQ2PS2QPS01IbQfiHI6vzmT/AGNj+EKfBq8FSCtfhp4akN1AhNaBB7/fArP0m4NacCy0qRa1FAChVCgBHUgAD2Eg+feGUryvuqpK/DqxLa+lQOhuuollI9GOz399mdJycVLENdirYjDTKyhlYe4IPYifF3D6nq8F60enQU1lFNfSNaXoI1rsO3ygU7mTmd68zDx6Vx678imxhk5IPRWqhWZEAILMTo9PUPaQ3ImQTx7iCNdRks+PjtY+OnRSXU9BHT1N5hvudn3nRs/g+PfWK76a7qxrSWVo6DQ0NKwIEYvCMeog1U11EIK1KVqpFYYsEBA7L1EnXps7gVL6GG/7nrT9i3LT8Mmxv4y8zBiYNVS9NNaVKSzEIoVepjsnSj1PxmeAiIgIiICIiAiIgIiICIiAiIgYcrESxelxsSr8W4MU+1tq/wBV9eZfk3xEt08ZQRo9xIc2GmWurJMeW2O26y5pfjlD39PYj0MxWOqL12MET4n3+QHuZb+K8BIBakdSne0Px+K/CRvAuSmZhfmnxLPVV/UT5KP4+v3ekyI+nX+5qZ68tb+Qr6N67RPDODX5vYA42L7+ots+8/qj5ev3S98J4NTjIEqUKANTdrrCjSjQHoB6T6mviw0xRqsMrLmtlndpIiJMiIiICIiAiIgIiICIiAiIgIiICIiAiIgIiICIiAiIgIiICIiAiIgIiICIiAiIgIiICIiAiIgIiICIiAiIgIiICIiAiIgIiICIiAiIgIiICIiAiIgIiICIiAiIgIiICIiAiIgIiICIiAiIgIiICIiAiIgIiICIiAiIgIiICIiAiIgIiICIiAiIgIiICIiAiIgIiICIiAiIgIiIH//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6148" name="Picture 4" descr="http://1.bp.blogspot.com/_K01Kt0XTxRg/TJFcvTZQ7DI/AAAAAAAAAA8/RmWDmfWgHrk/s1600/Dibuj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9" y="620688"/>
            <a:ext cx="4248472" cy="324036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894722" y="4293096"/>
            <a:ext cx="4103947" cy="2308324"/>
          </a:xfrm>
          <a:prstGeom prst="rect">
            <a:avLst/>
          </a:prstGeom>
        </p:spPr>
        <p:txBody>
          <a:bodyPr wrap="square">
            <a:spAutoFit/>
          </a:bodyPr>
          <a:lstStyle/>
          <a:p>
            <a:pPr algn="ctr"/>
            <a:r>
              <a:rPr lang="es-CO" sz="2400" i="1" dirty="0" smtClean="0">
                <a:solidFill>
                  <a:srgbClr val="FF0000"/>
                </a:solidFill>
              </a:rPr>
              <a:t>Antes de entregarnos a Cristo teníamos la naturaleza carnal, y ahora recibimos la espiritual y las dos continúan en nosotros, batallando entre sí.</a:t>
            </a:r>
          </a:p>
          <a:p>
            <a:pPr algn="ctr"/>
            <a:r>
              <a:rPr lang="es-CO" sz="2400" i="1" dirty="0" smtClean="0"/>
              <a:t> Lea </a:t>
            </a:r>
            <a:r>
              <a:rPr lang="es-CO" sz="2400" i="1" dirty="0"/>
              <a:t>Rom.7:15</a:t>
            </a:r>
            <a:r>
              <a:rPr lang="es-CO" sz="2400" i="1" dirty="0" smtClean="0"/>
              <a:t>; Fil.4:13.  </a:t>
            </a:r>
            <a:endParaRPr lang="es-CO" sz="2400" i="1" dirty="0"/>
          </a:p>
        </p:txBody>
      </p:sp>
    </p:spTree>
    <p:extLst>
      <p:ext uri="{BB962C8B-B14F-4D97-AF65-F5344CB8AC3E}">
        <p14:creationId xmlns:p14="http://schemas.microsoft.com/office/powerpoint/2010/main" val="3219050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1000"/>
                                        <p:tgtEl>
                                          <p:spTgt spid="6148"/>
                                        </p:tgtEl>
                                      </p:cBhvr>
                                    </p:animEffect>
                                    <p:anim calcmode="lin" valueType="num">
                                      <p:cBhvr>
                                        <p:cTn id="8" dur="1000" fill="hold"/>
                                        <p:tgtEl>
                                          <p:spTgt spid="6148"/>
                                        </p:tgtEl>
                                        <p:attrNameLst>
                                          <p:attrName>ppt_x</p:attrName>
                                        </p:attrNameLst>
                                      </p:cBhvr>
                                      <p:tavLst>
                                        <p:tav tm="0">
                                          <p:val>
                                            <p:strVal val="#ppt_x"/>
                                          </p:val>
                                        </p:tav>
                                        <p:tav tm="100000">
                                          <p:val>
                                            <p:strVal val="#ppt_x"/>
                                          </p:val>
                                        </p:tav>
                                      </p:tavLst>
                                    </p:anim>
                                    <p:anim calcmode="lin" valueType="num">
                                      <p:cBhvr>
                                        <p:cTn id="9"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114800" cy="5577483"/>
          </a:xfrm>
        </p:spPr>
        <p:txBody>
          <a:bodyPr>
            <a:normAutofit/>
          </a:bodyPr>
          <a:lstStyle/>
          <a:p>
            <a:pPr marL="0" indent="0" algn="ctr">
              <a:buNone/>
            </a:pPr>
            <a:r>
              <a:rPr lang="es-CO" dirty="0" smtClean="0"/>
              <a:t>Hay </a:t>
            </a:r>
            <a:r>
              <a:rPr lang="es-CO" dirty="0"/>
              <a:t>una realidad, y se define con la siguiente pregunta: </a:t>
            </a:r>
            <a:endParaRPr lang="es-CO" dirty="0" smtClean="0"/>
          </a:p>
          <a:p>
            <a:pPr marL="0" indent="0" algn="ctr">
              <a:buNone/>
            </a:pPr>
            <a:r>
              <a:rPr lang="es-CO" dirty="0" smtClean="0"/>
              <a:t>¿</a:t>
            </a:r>
            <a:r>
              <a:rPr lang="es-CO" b="1" i="1" dirty="0">
                <a:solidFill>
                  <a:srgbClr val="FF0000"/>
                </a:solidFill>
              </a:rPr>
              <a:t>Quién es el único beneficiado cuando existe una enemistad</a:t>
            </a:r>
            <a:r>
              <a:rPr lang="es-CO" dirty="0"/>
              <a:t>?, obviamente el enemigo de las almas, porque su misión es matar, hurtar y destruir</a:t>
            </a:r>
            <a:r>
              <a:rPr lang="es-CO" dirty="0" smtClean="0"/>
              <a:t>..</a:t>
            </a:r>
            <a:r>
              <a:rPr lang="es-CO" dirty="0"/>
              <a:t> </a:t>
            </a:r>
            <a:br>
              <a:rPr lang="es-CO" dirty="0"/>
            </a:br>
            <a:endParaRPr lang="es-CO" dirty="0"/>
          </a:p>
        </p:txBody>
      </p:sp>
      <p:pic>
        <p:nvPicPr>
          <p:cNvPr id="5122" name="Picture 2" descr="http://t3.gstatic.com/images?q=tbn:ANd9GcStncfdL_0xRlLAfEFYFvCE6PMj10Rj1Bfyq_ckvCUxCHplUIpZa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883263"/>
            <a:ext cx="2808312" cy="346898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01614" y="4381965"/>
            <a:ext cx="3690866" cy="1569660"/>
          </a:xfrm>
          <a:prstGeom prst="rect">
            <a:avLst/>
          </a:prstGeom>
        </p:spPr>
        <p:txBody>
          <a:bodyPr wrap="square">
            <a:spAutoFit/>
          </a:bodyPr>
          <a:lstStyle/>
          <a:p>
            <a:pPr algn="ctr"/>
            <a:r>
              <a:rPr lang="es-CO" sz="2400" i="1" dirty="0">
                <a:solidFill>
                  <a:srgbClr val="FF0000"/>
                </a:solidFill>
              </a:rPr>
              <a:t>Él anota en su libro cada victoria </a:t>
            </a:r>
            <a:r>
              <a:rPr lang="es-CO" sz="2400" i="1" dirty="0" smtClean="0">
                <a:solidFill>
                  <a:srgbClr val="FF0000"/>
                </a:solidFill>
              </a:rPr>
              <a:t>obtenida, y más tarde se las recordara para hacerlo desanimar.</a:t>
            </a:r>
            <a:endParaRPr lang="es-CO" sz="2400" i="1" dirty="0">
              <a:solidFill>
                <a:srgbClr val="FF0000"/>
              </a:solidFill>
            </a:endParaRPr>
          </a:p>
        </p:txBody>
      </p:sp>
    </p:spTree>
    <p:extLst>
      <p:ext uri="{BB962C8B-B14F-4D97-AF65-F5344CB8AC3E}">
        <p14:creationId xmlns:p14="http://schemas.microsoft.com/office/powerpoint/2010/main" val="302587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57098"/>
            <a:ext cx="5112568" cy="6340254"/>
          </a:xfrm>
        </p:spPr>
        <p:txBody>
          <a:bodyPr>
            <a:noAutofit/>
          </a:bodyPr>
          <a:lstStyle/>
          <a:p>
            <a:pPr marL="0" indent="0" algn="ctr">
              <a:buNone/>
            </a:pPr>
            <a:r>
              <a:rPr lang="es-CO" sz="3600" dirty="0"/>
              <a:t>Es una gran preocupación de Dios cuando en nosotros existen enemistades y pleitos</a:t>
            </a:r>
            <a:r>
              <a:rPr lang="es-CO" sz="3600" dirty="0" smtClean="0"/>
              <a:t>,</a:t>
            </a:r>
          </a:p>
          <a:p>
            <a:pPr marL="0" indent="0" algn="ctr">
              <a:buNone/>
            </a:pPr>
            <a:r>
              <a:rPr lang="es-CO" sz="3600" dirty="0"/>
              <a:t> </a:t>
            </a:r>
            <a:r>
              <a:rPr lang="es-CO" sz="3600" b="1" dirty="0" smtClean="0"/>
              <a:t>«</a:t>
            </a:r>
            <a:r>
              <a:rPr lang="es-CO" sz="3600" i="1" dirty="0" smtClean="0">
                <a:latin typeface="Agency FB" pitchFamily="34" charset="0"/>
              </a:rPr>
              <a:t>Así que, por cierto es ya una falta en vosotros que tengáis pleitos entre vosotros mismos. ¿por qué no sufrís más bien el agravio? ¿por qué no sufrís más bien el ser defraudado?»</a:t>
            </a:r>
          </a:p>
          <a:p>
            <a:pPr marL="0" indent="0" algn="ctr">
              <a:buNone/>
            </a:pPr>
            <a:r>
              <a:rPr lang="es-CO" sz="3600" b="1" dirty="0" smtClean="0">
                <a:solidFill>
                  <a:srgbClr val="FF0000"/>
                </a:solidFill>
              </a:rPr>
              <a:t>1ra</a:t>
            </a:r>
            <a:r>
              <a:rPr lang="es-CO" sz="3600" b="1" dirty="0">
                <a:solidFill>
                  <a:srgbClr val="FF0000"/>
                </a:solidFill>
              </a:rPr>
              <a:t>. Corintios 6: 7</a:t>
            </a:r>
            <a:r>
              <a:rPr lang="es-CO" sz="3600" b="1" dirty="0" smtClean="0">
                <a:solidFill>
                  <a:srgbClr val="FF0000"/>
                </a:solidFill>
              </a:rPr>
              <a:t>.</a:t>
            </a:r>
            <a:r>
              <a:rPr lang="es-CO" sz="2800" dirty="0"/>
              <a:t/>
            </a:r>
            <a:br>
              <a:rPr lang="es-CO" sz="2800" dirty="0"/>
            </a:br>
            <a:endParaRPr lang="es-CO" sz="2800" dirty="0"/>
          </a:p>
        </p:txBody>
      </p:sp>
      <p:pic>
        <p:nvPicPr>
          <p:cNvPr id="7170" name="Picture 2" descr="http://t2.gstatic.com/images?q=tbn:ANd9GcT-mNOsuVSHEF2yX41osLCQ2S1q0x8cmcGFDQlMw8wXOeWjQoN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5772" y="3068961"/>
            <a:ext cx="3384376" cy="230425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t1.gstatic.com/images?q=tbn:ANd9GcTeVP-K0r-Vy-vW61dxvibzFEk7YJhznPYWrhtkN5xoF-nyTEUqh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5772" y="260648"/>
            <a:ext cx="3384376" cy="25351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32345" y="5410743"/>
            <a:ext cx="3384376" cy="1631216"/>
          </a:xfrm>
          <a:prstGeom prst="rect">
            <a:avLst/>
          </a:prstGeom>
        </p:spPr>
        <p:txBody>
          <a:bodyPr wrap="square">
            <a:spAutoFit/>
          </a:bodyPr>
          <a:lstStyle/>
          <a:p>
            <a:pPr algn="ctr"/>
            <a:r>
              <a:rPr lang="es-CO" sz="2000" b="1" dirty="0"/>
              <a:t>La Biblia presenta a Satanás como el acusador de los hermanos</a:t>
            </a:r>
            <a:r>
              <a:rPr lang="es-CO" sz="2000" b="1" dirty="0" smtClean="0"/>
              <a:t>:</a:t>
            </a:r>
          </a:p>
          <a:p>
            <a:pPr algn="ctr"/>
            <a:r>
              <a:rPr lang="es-CO" sz="2000" b="1" dirty="0" smtClean="0"/>
              <a:t> </a:t>
            </a:r>
            <a:r>
              <a:rPr lang="es-CO" sz="2000" b="1" dirty="0">
                <a:solidFill>
                  <a:srgbClr val="FF0000"/>
                </a:solidFill>
              </a:rPr>
              <a:t>Lea Zac.3:1 ;Apoc.12.10. </a:t>
            </a:r>
            <a:br>
              <a:rPr lang="es-CO" sz="2000" b="1" dirty="0">
                <a:solidFill>
                  <a:srgbClr val="FF0000"/>
                </a:solidFill>
              </a:rPr>
            </a:br>
            <a:endParaRPr lang="es-CO" sz="2000" b="1" dirty="0">
              <a:solidFill>
                <a:srgbClr val="FF0000"/>
              </a:solidFill>
            </a:endParaRPr>
          </a:p>
        </p:txBody>
      </p:sp>
    </p:spTree>
    <p:extLst>
      <p:ext uri="{BB962C8B-B14F-4D97-AF65-F5344CB8AC3E}">
        <p14:creationId xmlns:p14="http://schemas.microsoft.com/office/powerpoint/2010/main" val="45178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randombar(horizontal)">
                                      <p:cBhvr>
                                        <p:cTn id="7" dur="500"/>
                                        <p:tgtEl>
                                          <p:spTgt spid="717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 calcmode="lin" valueType="num">
                                      <p:cBhvr>
                                        <p:cTn id="12" dur="1000" fill="hold"/>
                                        <p:tgtEl>
                                          <p:spTgt spid="7170"/>
                                        </p:tgtEl>
                                        <p:attrNameLst>
                                          <p:attrName>ppt_w</p:attrName>
                                        </p:attrNameLst>
                                      </p:cBhvr>
                                      <p:tavLst>
                                        <p:tav tm="0">
                                          <p:val>
                                            <p:fltVal val="0"/>
                                          </p:val>
                                        </p:tav>
                                        <p:tav tm="100000">
                                          <p:val>
                                            <p:strVal val="#ppt_w"/>
                                          </p:val>
                                        </p:tav>
                                      </p:tavLst>
                                    </p:anim>
                                    <p:anim calcmode="lin" valueType="num">
                                      <p:cBhvr>
                                        <p:cTn id="13" dur="1000" fill="hold"/>
                                        <p:tgtEl>
                                          <p:spTgt spid="7170"/>
                                        </p:tgtEl>
                                        <p:attrNameLst>
                                          <p:attrName>ppt_h</p:attrName>
                                        </p:attrNameLst>
                                      </p:cBhvr>
                                      <p:tavLst>
                                        <p:tav tm="0">
                                          <p:val>
                                            <p:fltVal val="0"/>
                                          </p:val>
                                        </p:tav>
                                        <p:tav tm="100000">
                                          <p:val>
                                            <p:strVal val="#ppt_h"/>
                                          </p:val>
                                        </p:tav>
                                      </p:tavLst>
                                    </p:anim>
                                    <p:anim calcmode="lin" valueType="num">
                                      <p:cBhvr>
                                        <p:cTn id="14" dur="1000" fill="hold"/>
                                        <p:tgtEl>
                                          <p:spTgt spid="7170"/>
                                        </p:tgtEl>
                                        <p:attrNameLst>
                                          <p:attrName>style.rotation</p:attrName>
                                        </p:attrNameLst>
                                      </p:cBhvr>
                                      <p:tavLst>
                                        <p:tav tm="0">
                                          <p:val>
                                            <p:fltVal val="90"/>
                                          </p:val>
                                        </p:tav>
                                        <p:tav tm="100000">
                                          <p:val>
                                            <p:fltVal val="0"/>
                                          </p:val>
                                        </p:tav>
                                      </p:tavLst>
                                    </p:anim>
                                    <p:animEffect transition="in" filter="fade">
                                      <p:cBhvr>
                                        <p:cTn id="15" dur="1000"/>
                                        <p:tgtEl>
                                          <p:spTgt spid="717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3106688" cy="5962674"/>
          </a:xfrm>
        </p:spPr>
        <p:txBody>
          <a:bodyPr>
            <a:noAutofit/>
          </a:bodyPr>
          <a:lstStyle/>
          <a:p>
            <a:r>
              <a:rPr lang="es-CO" sz="3600" dirty="0" smtClean="0"/>
              <a:t>Por supuesto que tenemos muchos motivos para que Satanás nos acuse, pero gracias a Dios, tenemos un abogado que nos defiende, cristo Jesús.</a:t>
            </a:r>
            <a:endParaRPr lang="es-CO" sz="3600" dirty="0"/>
          </a:p>
        </p:txBody>
      </p:sp>
      <p:pic>
        <p:nvPicPr>
          <p:cNvPr id="11266" name="Picture 2" descr="http://t2.gstatic.com/images?q=tbn:ANd9GcRQamz14i1F8Rkm5vPs4WmyGG1nYFkwq8vuE2-_jiVxqPr7Ujb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233" y="908720"/>
            <a:ext cx="5112568"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5984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8031" y="4856971"/>
            <a:ext cx="8229600" cy="1617043"/>
          </a:xfrm>
        </p:spPr>
        <p:txBody>
          <a:bodyPr>
            <a:normAutofit fontScale="85000" lnSpcReduction="20000"/>
          </a:bodyPr>
          <a:lstStyle/>
          <a:p>
            <a:pPr marL="0" indent="0" algn="ctr">
              <a:buNone/>
            </a:pPr>
            <a:r>
              <a:rPr lang="es-CO" i="1" dirty="0" smtClean="0">
                <a:solidFill>
                  <a:srgbClr val="FF0000"/>
                </a:solidFill>
              </a:rPr>
              <a:t>Si </a:t>
            </a:r>
            <a:r>
              <a:rPr lang="es-CO" i="1" dirty="0">
                <a:solidFill>
                  <a:srgbClr val="FF0000"/>
                </a:solidFill>
              </a:rPr>
              <a:t>estás enemistado, enemistada hay que perdonar, para que Dios pueda </a:t>
            </a:r>
            <a:r>
              <a:rPr lang="es-CO" i="1" dirty="0" smtClean="0">
                <a:solidFill>
                  <a:srgbClr val="FF0000"/>
                </a:solidFill>
              </a:rPr>
              <a:t>perdonarnos.</a:t>
            </a:r>
          </a:p>
          <a:p>
            <a:pPr marL="0" indent="0" algn="ctr">
              <a:buNone/>
            </a:pPr>
            <a:r>
              <a:rPr lang="es-CO" i="1" dirty="0" smtClean="0">
                <a:solidFill>
                  <a:srgbClr val="FF0000"/>
                </a:solidFill>
              </a:rPr>
              <a:t> </a:t>
            </a:r>
            <a:r>
              <a:rPr lang="es-CO" i="1" dirty="0"/>
              <a:t>L</a:t>
            </a:r>
            <a:r>
              <a:rPr lang="es-CO" i="1" dirty="0" smtClean="0"/>
              <a:t>ea </a:t>
            </a:r>
            <a:r>
              <a:rPr lang="es-CO" i="1" dirty="0" smtClean="0">
                <a:solidFill>
                  <a:srgbClr val="FF0000"/>
                </a:solidFill>
              </a:rPr>
              <a:t>(Mat.6:9-15)</a:t>
            </a:r>
            <a:r>
              <a:rPr lang="es-CO" i="1" dirty="0" smtClean="0"/>
              <a:t>. Entre los hijos de Dios, debe reinar un ambiente diferente al que impera en el mundo.</a:t>
            </a:r>
            <a:r>
              <a:rPr lang="es-CO" i="1" dirty="0"/>
              <a:t> </a:t>
            </a:r>
          </a:p>
        </p:txBody>
      </p:sp>
      <p:sp>
        <p:nvSpPr>
          <p:cNvPr id="4" name="3 Rectángulo"/>
          <p:cNvSpPr/>
          <p:nvPr/>
        </p:nvSpPr>
        <p:spPr>
          <a:xfrm>
            <a:off x="395536" y="332656"/>
            <a:ext cx="4896544" cy="4524315"/>
          </a:xfrm>
          <a:prstGeom prst="rect">
            <a:avLst/>
          </a:prstGeom>
        </p:spPr>
        <p:txBody>
          <a:bodyPr wrap="square">
            <a:spAutoFit/>
          </a:bodyPr>
          <a:lstStyle/>
          <a:p>
            <a:pPr algn="ctr"/>
            <a:r>
              <a:rPr lang="es-CO" sz="3200" dirty="0"/>
              <a:t>Por lo tanto, una de las metas que debemos proponernos de ahora en adelante y con la ayuda de Dios es reconciliarnos con nuestros enemigos, y dejar a un lado los pleitos y las enemistades. </a:t>
            </a:r>
            <a:br>
              <a:rPr lang="es-CO" sz="3200" dirty="0"/>
            </a:br>
            <a:endParaRPr lang="es-CO" sz="3200" dirty="0"/>
          </a:p>
        </p:txBody>
      </p:sp>
      <p:pic>
        <p:nvPicPr>
          <p:cNvPr id="5" name="Picture 2" descr="http://t1.gstatic.com/images?q=tbn:ANd9GcSSLNaADJpBpXC7yGl03oelbLJ3wuqB2JGHWTi-DCoT00pzEZ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88640"/>
            <a:ext cx="3707358"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03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wipe(down)">
                                      <p:cBhvr>
                                        <p:cTn id="30" dur="580">
                                          <p:stCondLst>
                                            <p:cond delay="0"/>
                                          </p:stCondLst>
                                        </p:cTn>
                                        <p:tgtEl>
                                          <p:spTgt spid="3">
                                            <p:txEl>
                                              <p:pRg st="1" end="1"/>
                                            </p:txEl>
                                          </p:spTgt>
                                        </p:tgtEl>
                                      </p:cBhvr>
                                    </p:animEffect>
                                    <p:anim calcmode="lin" valueType="num">
                                      <p:cBhvr>
                                        <p:cTn id="31"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xEl>
                                              <p:pRg st="1" end="1"/>
                                            </p:txEl>
                                          </p:spTgt>
                                        </p:tgtEl>
                                      </p:cBhvr>
                                      <p:to x="100000" y="60000"/>
                                    </p:animScale>
                                    <p:animScale>
                                      <p:cBhvr>
                                        <p:cTn id="37" dur="166" decel="50000">
                                          <p:stCondLst>
                                            <p:cond delay="676"/>
                                          </p:stCondLst>
                                        </p:cTn>
                                        <p:tgtEl>
                                          <p:spTgt spid="3">
                                            <p:txEl>
                                              <p:pRg st="1" end="1"/>
                                            </p:txEl>
                                          </p:spTgt>
                                        </p:tgtEl>
                                      </p:cBhvr>
                                      <p:to x="100000" y="100000"/>
                                    </p:animScale>
                                    <p:animScale>
                                      <p:cBhvr>
                                        <p:cTn id="38" dur="26">
                                          <p:stCondLst>
                                            <p:cond delay="1312"/>
                                          </p:stCondLst>
                                        </p:cTn>
                                        <p:tgtEl>
                                          <p:spTgt spid="3">
                                            <p:txEl>
                                              <p:pRg st="1" end="1"/>
                                            </p:txEl>
                                          </p:spTgt>
                                        </p:tgtEl>
                                      </p:cBhvr>
                                      <p:to x="100000" y="80000"/>
                                    </p:animScale>
                                    <p:animScale>
                                      <p:cBhvr>
                                        <p:cTn id="39" dur="166" decel="50000">
                                          <p:stCondLst>
                                            <p:cond delay="1338"/>
                                          </p:stCondLst>
                                        </p:cTn>
                                        <p:tgtEl>
                                          <p:spTgt spid="3">
                                            <p:txEl>
                                              <p:pRg st="1" end="1"/>
                                            </p:txEl>
                                          </p:spTgt>
                                        </p:tgtEl>
                                      </p:cBhvr>
                                      <p:to x="100000" y="100000"/>
                                    </p:animScale>
                                    <p:animScale>
                                      <p:cBhvr>
                                        <p:cTn id="40" dur="26">
                                          <p:stCondLst>
                                            <p:cond delay="1642"/>
                                          </p:stCondLst>
                                        </p:cTn>
                                        <p:tgtEl>
                                          <p:spTgt spid="3">
                                            <p:txEl>
                                              <p:pRg st="1" end="1"/>
                                            </p:txEl>
                                          </p:spTgt>
                                        </p:tgtEl>
                                      </p:cBhvr>
                                      <p:to x="100000" y="90000"/>
                                    </p:animScale>
                                    <p:animScale>
                                      <p:cBhvr>
                                        <p:cTn id="41" dur="166" decel="50000">
                                          <p:stCondLst>
                                            <p:cond delay="1668"/>
                                          </p:stCondLst>
                                        </p:cTn>
                                        <p:tgtEl>
                                          <p:spTgt spid="3">
                                            <p:txEl>
                                              <p:pRg st="1" end="1"/>
                                            </p:txEl>
                                          </p:spTgt>
                                        </p:tgtEl>
                                      </p:cBhvr>
                                      <p:to x="100000" y="100000"/>
                                    </p:animScale>
                                    <p:animScale>
                                      <p:cBhvr>
                                        <p:cTn id="42" dur="26">
                                          <p:stCondLst>
                                            <p:cond delay="1808"/>
                                          </p:stCondLst>
                                        </p:cTn>
                                        <p:tgtEl>
                                          <p:spTgt spid="3">
                                            <p:txEl>
                                              <p:pRg st="1" end="1"/>
                                            </p:txEl>
                                          </p:spTgt>
                                        </p:tgtEl>
                                      </p:cBhvr>
                                      <p:to x="100000" y="95000"/>
                                    </p:animScale>
                                    <p:animScale>
                                      <p:cBhvr>
                                        <p:cTn id="43"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258816" cy="5976663"/>
          </a:xfrm>
        </p:spPr>
        <p:txBody>
          <a:bodyPr>
            <a:normAutofit lnSpcReduction="10000"/>
          </a:bodyPr>
          <a:lstStyle/>
          <a:p>
            <a:pPr marL="0" indent="0" algn="ctr">
              <a:buNone/>
            </a:pPr>
            <a:endParaRPr lang="es-CO" dirty="0" smtClean="0"/>
          </a:p>
          <a:p>
            <a:pPr marL="0" indent="0" algn="ctr">
              <a:buNone/>
            </a:pPr>
            <a:r>
              <a:rPr lang="es-CO" dirty="0" smtClean="0"/>
              <a:t>La </a:t>
            </a:r>
            <a:r>
              <a:rPr lang="es-CO" dirty="0"/>
              <a:t>enemistad y la contienda han ocasionado verdaderas tormentas espirituales dentro de tanta gente, que el enemigo de las almas debe de estar frotándose las manos y riéndose con la última muela de atrás, como decimos </a:t>
            </a:r>
            <a:r>
              <a:rPr lang="es-CO" dirty="0" smtClean="0"/>
              <a:t>comúnmente.</a:t>
            </a:r>
            <a:r>
              <a:rPr lang="es-CO" dirty="0"/>
              <a:t> </a:t>
            </a:r>
            <a:br>
              <a:rPr lang="es-CO" dirty="0"/>
            </a:br>
            <a:endParaRPr lang="es-CO" dirty="0"/>
          </a:p>
        </p:txBody>
      </p:sp>
      <p:pic>
        <p:nvPicPr>
          <p:cNvPr id="9218" name="Picture 2" descr="http://t1.gstatic.com/images?q=tbn:ANd9GcQ9e-s-A9NcgSF40FAXy1R1LxqrY5XXdUz-hUz3mAp30vzLuF8K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76672"/>
            <a:ext cx="3168352" cy="342585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76056" y="3892387"/>
            <a:ext cx="3672408" cy="2308324"/>
          </a:xfrm>
          <a:prstGeom prst="rect">
            <a:avLst/>
          </a:prstGeom>
        </p:spPr>
        <p:txBody>
          <a:bodyPr wrap="square">
            <a:spAutoFit/>
          </a:bodyPr>
          <a:lstStyle/>
          <a:p>
            <a:pPr algn="ctr"/>
            <a:r>
              <a:rPr lang="es-CO" sz="2400" b="1" i="1" dirty="0" smtClean="0">
                <a:solidFill>
                  <a:srgbClr val="FF0000"/>
                </a:solidFill>
              </a:rPr>
              <a:t>Recuerda que lo más importante es reconciliarte don </a:t>
            </a:r>
            <a:r>
              <a:rPr lang="es-CO" sz="2400" b="1" i="1" dirty="0">
                <a:solidFill>
                  <a:srgbClr val="FF0000"/>
                </a:solidFill>
              </a:rPr>
              <a:t>D</a:t>
            </a:r>
            <a:r>
              <a:rPr lang="es-CO" sz="2400" b="1" i="1" dirty="0" smtClean="0">
                <a:solidFill>
                  <a:srgbClr val="FF0000"/>
                </a:solidFill>
              </a:rPr>
              <a:t>ios, tu prójimo y no permitir que tu naturaleza carnal se imponga sobre la naturaleza espiritual.</a:t>
            </a:r>
            <a:endParaRPr lang="es-CO" sz="2400" b="1" i="1" dirty="0">
              <a:solidFill>
                <a:srgbClr val="FF0000"/>
              </a:solidFill>
            </a:endParaRPr>
          </a:p>
        </p:txBody>
      </p:sp>
    </p:spTree>
    <p:extLst>
      <p:ext uri="{BB962C8B-B14F-4D97-AF65-F5344CB8AC3E}">
        <p14:creationId xmlns:p14="http://schemas.microsoft.com/office/powerpoint/2010/main" val="64141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a:tile tx="0" ty="0" sx="100000" sy="100000" flip="none" algn="tl"/>
          </a:blipFill>
        </p:spPr>
        <p:txBody>
          <a:bodyPr>
            <a:normAutofit/>
          </a:bodyPr>
          <a:lstStyle/>
          <a:p>
            <a:pPr marL="0" indent="0">
              <a:buNone/>
            </a:pPr>
            <a:endParaRPr lang="es-CO" dirty="0" smtClean="0"/>
          </a:p>
          <a:p>
            <a:pPr marL="0" indent="0">
              <a:buNone/>
            </a:pPr>
            <a:endParaRPr lang="es-CO" dirty="0"/>
          </a:p>
          <a:p>
            <a:pPr marL="0" indent="0" algn="ctr">
              <a:buNone/>
            </a:pPr>
            <a:r>
              <a:rPr lang="es-CO" dirty="0" smtClean="0"/>
              <a:t>Cuando </a:t>
            </a:r>
            <a:r>
              <a:rPr lang="es-CO" dirty="0"/>
              <a:t>estamos sin Cristo, estamos en enemistad con Dios, porque estar sin Cristo es estar en amistad con el mundo, </a:t>
            </a:r>
            <a:r>
              <a:rPr lang="es-CO" dirty="0" smtClean="0">
                <a:latin typeface="Agency FB" pitchFamily="34" charset="0"/>
              </a:rPr>
              <a:t>"¡oh almas adúlteras! ¿no sabéis que la amistad del mundo es enemistad contra Dios? Cualquiera, pues, que quiera ser amigo del mundo, se constituye enemigo de Dios"</a:t>
            </a:r>
            <a:r>
              <a:rPr lang="es-CO" b="1" dirty="0" smtClean="0"/>
              <a:t>,</a:t>
            </a:r>
            <a:r>
              <a:rPr lang="es-CO" b="1" dirty="0"/>
              <a:t> </a:t>
            </a:r>
            <a:r>
              <a:rPr lang="es-CO" dirty="0">
                <a:solidFill>
                  <a:srgbClr val="FF0000"/>
                </a:solidFill>
              </a:rPr>
              <a:t>Santiago 4: 4. </a:t>
            </a:r>
            <a:br>
              <a:rPr lang="es-CO" dirty="0">
                <a:solidFill>
                  <a:srgbClr val="FF0000"/>
                </a:solidFill>
              </a:rPr>
            </a:br>
            <a:r>
              <a:rPr lang="es-CO" dirty="0"/>
              <a:t/>
            </a:r>
            <a:br>
              <a:rPr lang="es-CO" dirty="0"/>
            </a:br>
            <a:endParaRPr lang="es-CO" dirty="0"/>
          </a:p>
        </p:txBody>
      </p:sp>
    </p:spTree>
    <p:extLst>
      <p:ext uri="{BB962C8B-B14F-4D97-AF65-F5344CB8AC3E}">
        <p14:creationId xmlns:p14="http://schemas.microsoft.com/office/powerpoint/2010/main" val="34225325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936104"/>
          </a:xfrm>
        </p:spPr>
        <p:txBody>
          <a:bodyPr/>
          <a:lstStyle/>
          <a:p>
            <a:pPr marL="0" indent="0" algn="ctr">
              <a:buNone/>
            </a:pPr>
            <a:r>
              <a:rPr lang="es-CO" sz="4000" b="1" i="1" dirty="0" smtClean="0">
                <a:solidFill>
                  <a:srgbClr val="FF0000"/>
                </a:solidFill>
              </a:rPr>
              <a:t>¿Pero </a:t>
            </a:r>
            <a:r>
              <a:rPr lang="es-CO" sz="4000" b="1" i="1" dirty="0">
                <a:solidFill>
                  <a:srgbClr val="FF0000"/>
                </a:solidFill>
              </a:rPr>
              <a:t>que ocurre? </a:t>
            </a:r>
            <a:endParaRPr lang="es-CO" dirty="0"/>
          </a:p>
        </p:txBody>
      </p:sp>
      <p:sp>
        <p:nvSpPr>
          <p:cNvPr id="4" name="3 Rectángulo"/>
          <p:cNvSpPr/>
          <p:nvPr/>
        </p:nvSpPr>
        <p:spPr>
          <a:xfrm>
            <a:off x="395536" y="1700808"/>
            <a:ext cx="4572000" cy="3970318"/>
          </a:xfrm>
          <a:prstGeom prst="rect">
            <a:avLst/>
          </a:prstGeom>
        </p:spPr>
        <p:txBody>
          <a:bodyPr>
            <a:spAutoFit/>
          </a:bodyPr>
          <a:lstStyle/>
          <a:p>
            <a:pPr algn="ctr"/>
            <a:r>
              <a:rPr lang="es-CO" sz="2800" dirty="0"/>
              <a:t>Mostrando su amor, Dios nos envió a su Hijo Unigénito a morir por nosotros aún siendo pecadores, </a:t>
            </a:r>
            <a:r>
              <a:rPr lang="es-CO" sz="2800" b="1" dirty="0"/>
              <a:t>"</a:t>
            </a:r>
            <a:r>
              <a:rPr lang="es-CO" sz="2800" b="1" dirty="0">
                <a:latin typeface="Agency FB" pitchFamily="34" charset="0"/>
              </a:rPr>
              <a:t>MAS DIOS MUESTRA SU AMOR PARA CON NOSOTROS, EN QUE SIENDO AÚN PECADORES, CRISTO MURIÓ POR NOSOTROS"</a:t>
            </a:r>
            <a:r>
              <a:rPr lang="es-CO" sz="2800" b="1" dirty="0"/>
              <a:t>, </a:t>
            </a:r>
            <a:r>
              <a:rPr lang="es-CO" sz="2800" dirty="0">
                <a:solidFill>
                  <a:srgbClr val="FF0000"/>
                </a:solidFill>
              </a:rPr>
              <a:t>Romanos 5: 8. </a:t>
            </a:r>
            <a:br>
              <a:rPr lang="es-CO" sz="2800" dirty="0">
                <a:solidFill>
                  <a:srgbClr val="FF0000"/>
                </a:solidFill>
              </a:rPr>
            </a:br>
            <a:endParaRPr lang="es-CO" sz="2800" dirty="0">
              <a:solidFill>
                <a:srgbClr val="FF0000"/>
              </a:solidFill>
            </a:endParaRPr>
          </a:p>
        </p:txBody>
      </p:sp>
      <p:pic>
        <p:nvPicPr>
          <p:cNvPr id="12290" name="Picture 2" descr="http://t0.gstatic.com/images?q=tbn:ANd9GcSZS-7i8cFe1n1Gr4QoCo_lJXaf1INtBN1OYBLp0ptmsS30rjkJ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7536" y="1700807"/>
            <a:ext cx="3780928" cy="440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55602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04048" y="332657"/>
            <a:ext cx="3682752" cy="4032448"/>
          </a:xfrm>
        </p:spPr>
        <p:txBody>
          <a:bodyPr>
            <a:normAutofit/>
          </a:bodyPr>
          <a:lstStyle/>
          <a:p>
            <a:pPr marL="0" indent="0" algn="ctr">
              <a:buNone/>
            </a:pPr>
            <a:r>
              <a:rPr lang="es-CO" sz="4800" dirty="0"/>
              <a:t>De esta manera podemos reconciliarnos con Dios. </a:t>
            </a:r>
            <a:endParaRPr lang="es-CO" dirty="0"/>
          </a:p>
        </p:txBody>
      </p:sp>
      <p:pic>
        <p:nvPicPr>
          <p:cNvPr id="13314" name="Picture 2" descr="http://t3.gstatic.com/images?q=tbn:ANd9GcSRYM5wrn4XkO1C04F0b9gLE9n4bYqXSkASteX1ZJnHYs6VW0w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60648"/>
            <a:ext cx="3888432" cy="432774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899592" y="4869160"/>
            <a:ext cx="7632848" cy="1384995"/>
          </a:xfrm>
          <a:prstGeom prst="rect">
            <a:avLst/>
          </a:prstGeom>
        </p:spPr>
        <p:txBody>
          <a:bodyPr wrap="square">
            <a:spAutoFit/>
          </a:bodyPr>
          <a:lstStyle/>
          <a:p>
            <a:pPr algn="ctr"/>
            <a:r>
              <a:rPr lang="es-CO" sz="2800" i="1" dirty="0">
                <a:solidFill>
                  <a:srgbClr val="FF0000"/>
                </a:solidFill>
              </a:rPr>
              <a:t>Él nos ha dado la reconciliación por medio de Jesús, pues antes estábamos en enemistad con Él. </a:t>
            </a:r>
            <a:br>
              <a:rPr lang="es-CO" sz="2800" i="1" dirty="0">
                <a:solidFill>
                  <a:srgbClr val="FF0000"/>
                </a:solidFill>
              </a:rPr>
            </a:br>
            <a:endParaRPr lang="es-CO" sz="2800" i="1" dirty="0">
              <a:solidFill>
                <a:srgbClr val="FF0000"/>
              </a:solidFill>
            </a:endParaRPr>
          </a:p>
        </p:txBody>
      </p:sp>
    </p:spTree>
    <p:extLst>
      <p:ext uri="{BB962C8B-B14F-4D97-AF65-F5344CB8AC3E}">
        <p14:creationId xmlns:p14="http://schemas.microsoft.com/office/powerpoint/2010/main" val="83339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heel(1)">
                                      <p:cBhvr>
                                        <p:cTn id="7"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752528" cy="6408712"/>
          </a:xfrm>
        </p:spPr>
        <p:txBody>
          <a:bodyPr>
            <a:normAutofit fontScale="92500" lnSpcReduction="10000"/>
          </a:bodyPr>
          <a:lstStyle/>
          <a:p>
            <a:pPr marL="0" indent="0" algn="ctr">
              <a:buNone/>
            </a:pPr>
            <a:r>
              <a:rPr lang="es-CO" dirty="0"/>
              <a:t>Al morir por nosotros nos reconcilia y estando reconciliados seremos salvos por la vida de Jesús, pues resucitó al tercer día para asegurarnos vida eterna, </a:t>
            </a:r>
            <a:r>
              <a:rPr lang="es-CO" b="1" dirty="0"/>
              <a:t>"PORQUE SI SIENDO ENEMIGOS, FUIMOS RECONCILIADOS CON DIOS POR LA MUERTE DE SU HIJO, MUCHO MÁS, ESTANDO RECONCILIADOS, SEREMOS SALVOS POR SU VIDA</a:t>
            </a:r>
            <a:r>
              <a:rPr lang="es-CO" dirty="0"/>
              <a:t>", </a:t>
            </a:r>
            <a:endParaRPr lang="es-CO" dirty="0" smtClean="0"/>
          </a:p>
          <a:p>
            <a:pPr marL="0" indent="0" algn="ctr">
              <a:buNone/>
            </a:pPr>
            <a:r>
              <a:rPr lang="es-CO" dirty="0" smtClean="0">
                <a:solidFill>
                  <a:srgbClr val="FF0000"/>
                </a:solidFill>
              </a:rPr>
              <a:t>Romanos </a:t>
            </a:r>
            <a:r>
              <a:rPr lang="es-CO" dirty="0">
                <a:solidFill>
                  <a:srgbClr val="FF0000"/>
                </a:solidFill>
              </a:rPr>
              <a:t>5: 10. </a:t>
            </a:r>
            <a:br>
              <a:rPr lang="es-CO" dirty="0">
                <a:solidFill>
                  <a:srgbClr val="FF0000"/>
                </a:solidFill>
              </a:rPr>
            </a:br>
            <a:endParaRPr lang="es-CO" dirty="0">
              <a:solidFill>
                <a:srgbClr val="FF0000"/>
              </a:solidFill>
            </a:endParaRPr>
          </a:p>
        </p:txBody>
      </p:sp>
      <p:sp>
        <p:nvSpPr>
          <p:cNvPr id="4" name="AutoShape 2" descr="data:image/jpeg;base64,/9j/4AAQSkZJRgABAQAAAQABAAD/2wCEAAkGBhQSERUUExQWFRUWGBcWGBcXGBsXHBcXFxcYGB4YFxoXHSYfGhsjGRgcHy8gIycpLC0sGB8xNTAqNSYrLCkBCQoKDgwOGg8PGiklHyIsKSwsLCwsKSksKikpKSwsKSwsKSwpKSksLCwpLCwsLCwsLCwpLCksLCwsLCwsLCwsLP/AABEIAMQBAAMBIgACEQEDEQH/xAAcAAACAwEBAQEAAAAAAAAAAAAFBgMEBwABAgj/xABOEAACAQIEAwUDBwgIBAQHAQABAhEDIQAEEjEFQVEGEyJhcTKBkQcjQlKhscEUYnJzk9HT8BUWMzWCstLhJVSD8SRDU5I0ZHSis8LDF//EABsBAAIDAQEBAAAAAAAAAAAAAAMEAAECBQYH/8QAOREAAgIBAgIGBggGAwAAAAAAAQIAEQMSIQQxBRNBUZHBBhQiMmFxFUJDUnKBkrEkMzRTYqEjc9H/2gAMAwEAAhEDEQA/AM/z3a3N1Xao2YramJJio6geQAaAByGIB2jzX/M1/wBtU/1Yg4flhUqBTIkHbyGPWyZWrpF72Mfb5Y+gdJcUnBZBjTElV3RVF1C7l2nxPOshqLWzBQNpLd9UgNEx7W8XxYq1OIICWqZlALy9Z0mwaBqcSYIMC98G+EJToxrbUqujuLGQfAQo+lOoW/dizn6qVFAeCWUuWkyKjVazN8FQgCNp6ghNOkS9Hqk8JTiuRia3aDNDfMV/21T/AFY+f6y5n/ma/wC2qf6sNmbymUqLoCJqIfQXbQVUEIl2dQGI+cJIYwwAUQcL/COH0ddYMEZ5CUlqvoRZDsXdtSzAVVAmAaknbFt0kwNDCngJAu25lZOPZo7Ziuf+tU/1YmXiWeO1XMftqn+vBTLZCiqKo7sPALuzyxY1e7FOiAwEaRr1QxhwTAwbqoArd2lEKFzJHtMT3L2AJeJZTEwY08ycZ+kX/tY/CE0DvMVaeZ4g21XMH/rv/rxZo5bij+y2ZP8A12/iYaFp0u900zTAViukEmoQEB715NgWsBAHiEEkYKtm1SrQog01LtRBJIeodVSCFRXUoNMePS252iSBulsgOkYsffymhiXmSYjf0bxWSs5qRuO/P8TEeby/E6TaXfMqenftI9YqW9+NDqVyMkMwihWK1GUoLKe8K6ovdBqbndcBaGSpCWpd1VLPRTVLMsu5s1RCO8aASYYnxXIm1Y+lnYE9Vj/T5y2xAdpig78RXepmRNx884kdR49sS5ajxOoYR8wSdh35H31MOmfyPdGprFId2aSsWfQPGpYHxOLx9AFecHFBmOmkyGmqFmPhVhqICfOjU5IIUQBcbxMzjf0o5H8rH4TPVb73AeY4RxemJc5pR51z/ExTzA4kntvmRYH+2bYiR9PpfDPx3jT158a6QXUU0MlQjgKalz4mEm4Hs2EY9osrPTD6NOrKhzJ1MrUkDgnVC6SBMAm5kjGV6Ty8jix38pZxr2ExWRuIkSKmZIA1H557CQJPjtcxj5p1eIsJFTMkAwT3zxJ2E698NVHPo1AGaIc06b1PENKk108Lw3hAANpB6nE/C6IZ6aDS81o+aJIgZdqhCXIJ1ShbxCQb74bHSBC2cSX8oLTZ5xVGX4p9bM/t2/iYtUuB8Yb2fyo/9c/xMMuV4prUuO5JC0ytMGNDNVRWDhXZlAD6YchiQx0iIBrO8fq5VYarQQhGqqWWO9AeBSpoW+isljJN1jmQu/Sjj3cWPwhFxg8yYkf1T459TN/tz/Ex7/VLjn1M3+3P8TGudrOOV6LUkyxp6qiZh5cTajTFQabiSdv8U8sCsn25rpUpDMVaIpu9F2q6dCCjXy1SoolmMRVXSGO8eeFl6XzsuoYsX6d5Zxgdpmcf1S459TN/tz/Ex39UuOfUzf7c/wATGgDt/mCuUmpRp97RSqzuFC1GaoysqktPhVR4UDMS67C5KJnM7maNWoK1FKX/AIlLJ4x3bMFYEmNUAgi0WNzi26XzLzxYh+Urqx3mZV/VLjn1M3+3P8THv9UuOfUzf7c/xMaBT7W5mjSyy99TJbL0Ky608WZao4TuKfiklV8RYS0upMDdi7YdoHy4oqtSnQ70vNWqNQUomoIoJALsbCTsDYnFHpjMGC9Vj3vs7pOrHeZjbdluNjdc3+3P8THHstxv6ub/AG5/i40Wn2srtTy9kZs5ToNRZUOlHMd+HufZUFhPWORxT/r1WK5htdEd3SrstEgd4r0p06grFgoCnU1TRJK6RtO/pXP24sf6Zrq17zEGp2f4yu4zY/65/iYG5p+I0511MyNIJPzzmAPR8bzlaFUBzmmpHUR3QSUhSskEEmSGmDMkCTGFjtD2bWoxdHB9qVYWII+t153HPF4umSWp8WP9Mp8VCwTMa/rTmP8Ama/7ap/qwb7Odos5SzuXmvW8VSiCr1GcMlUruGYggo04UuI5I0qrId1JHnbbDLR/vDK+uQ/yUMdDDxI4nrMb40A0MdhA1VGA8vnGpMHWCwBifMRi72bOqv4yQWBIJO5JBk+7A9Ms1Q6UUsx5Df3Ym4XmmDaSOovaOR+GA9Pj+JHyHnNYvdj1wjIaWZjuL26dPKTA9+J63EqbFu9pioEPeGIHznsqpBF1Z2kqNyD6Yjrh6WX1fVTW36NzE9SPtMcsLWR7T0zUjQEVwVLNLaSYIcqLWYAkbROOMXWrMzoJ2E7MU5IAIMC5FvERJ32gzibN8AC6SrySAY2jntvzxZ4TR0KxzFNO8UoV1KH1Jpclkvpe8GbjaQdiXoUqbqFDIrAIWcqC1RiZYDwlhFkAXQogkzMDTO2TcHaWiaecl7O9n4Wd45z/AD/Jwbq8OWLb+4j44p0OLd2xC92iBlB0gOoQ1IJZzLa9MSTAvYCJMmY4xqTwOtMO2YbvO71yEaKdJE0k+IEkxchQBEzhRsGVjz/3GQQBDPD+DHToPvm0dJ+P24IZNO5fU3sqLN+7mcKmezzv3oV+7/8AEA+FKfj8VNfFKmYgnzgzMY+xxeayAvqprUZCgW+hKZYO1SJ1Ow3kLDWFsBbhGY3qhRlAFVGDN596jSWMSQo22AOw59ek4qLmXQiIgSSCQBAEkyfZ2JnAKjxdiyP3ilxTd2HcwmWLvQViQFuVUMdLFiNAJJEyyZWh3mSrVWJfSuY0VNGg1ECsA+gARI6C8TisuLqlAJ2JqWraiYZynGKL2NrXNo26/jgB2m4SGIekJAIBjkDF+scvfigq1aaEuyiPyUmp3Y00KVVJZtEEMFKxLT7V5jFx+K1qeXp1dIcVkeggNML88XbuqzLyRkBJXqqwBJGA+rOp9hv9whdWG4gzIcHFZXO+nl7pGFfN8PNNiWUgyfMX8/TDxR4JX73Wri0FhIm68wLXB1X6jlgdlSapKVQAaIanUkCXqlpt+aEAMdajdBi8Wo217DnBuooCB+z/AA4M0uPDuRMT0HkMaFw4ZVdIphqYMA+IGXIJtrkkwDYcgcKDZ3R3uhVJp62kqNJNR17sAD6NOkWcjmdM8xj6bMOVGhw7d/8AN1CgUMBRrQxUADTrMSAARfnjpnG78zFRQM0Ev3Z0tFRCQZMG9yDHM7+dsGsrSUrqUAegAt6ct8Zrw3jzPUou6goaxARkGtVXL1JMxKnvPDIOwjY4+sh2xzPc1CtZdemkRSNMHuXavTVg2hQAulyulmZjpJBWDhPNwrnthtYqpqCU8SdyMZx2k47ncn82+aEim1VKncqWzD69PcQqQNKjUdIDEMIIgyd7U8TzIOXXLVAnepWZm0hp0Uta6dQIkm15tPTCw4dhXtDe5RNxqNL/ALYiNVQYkCxO4Fuvp54ztu1ebRVWrmAoqdxVOZ7oDuqVakzaQkFb1UKAsDE3k4HZfO1s189WKsirk+8+a0s5eo1JgxABVLsxAi/QWwUcKTuWFTOqazp/2x8sb3xl+e7bZsGrpqqKkVfme6tl3p5ikiKSVli1NnYybi6xGPri/arOUu9pPXCPTatoq9yrGs6ojU6CrpKidZIMSQvkcYPBuT7wmgwjnxLhytXWsWaVRkVbaV1MGZgInUYA32UeczUW7tC7bchzJGPFr95TpuDOpVbw7GRNsQcWAgLJsIjod74GCxOkmHI22gHiGbV6gqMBqXVpJ+jrABjzIAE9LczgVmuIwbQcfXEKbIZNxyI+7Ampc++Pxw+qioFjK+f4Hl8zKvRmowIWopIYE7E8mjzwqZjKmlxWjTNzTqZNCRzKrQBI94w/U6YPkcI3Ex/xlP12U+6jjs9Etb5B/g3lAZFoD5wL2fnv1iJht/T78GcxwClVqMZKOxkmefOByP8AthYoHxAzcX9+GLh2dOktufxjDHpEf4nbuHnM4eW8NM71UanWHhqSNK7KdlE9FtBPTCjmOztTLNLAETp1giJ3iN5w2Auyk0yAw2m/ujApOBVKpCn6AZjJ5m5M9IgeuPPhgOcIR3SzwrKKuVPeAe3FPcGX0lwBMFQqibbsMMnDOGg6TyN+kDblYj1wN4bw01SsoQF8IBmwmSPIk3J64Z8oe6IB2B2/dhd8nYphEXtaMGS4ctmuSNuXxwv8XFSo5myqbcj03A2wSznGYcaGsALct/vxbNRaqgx5kR7/ALsAR3xnU0Oyq40iJHZTNUqudZatNquvvKdKboAiksI2khTfBji+QVczSWkrU1qUzU7s2C6CqmBsJDC3kTzwmdh62rMo2rQiMzi5IAc6QR5GQPhOHHP51qnEqSuCtRKLEwZRgxIGkG49liZ9MJdawzE3GmxgoIzcIzwRfFbz932YJ5fiQsQLfdN8CK+YRRYzsTYfDE/BOIKzssXiRI3ExHrfFsCRqlbDaXs7xE/RBn3Rihm6SZnQX1B6OtlANizLpJA66SYM2k4OrlAZlR7sA+IZDuWDAkAmxm4OAox7Oco6ai9mqtShrZLaiC3mRAEz0AA9LYX89XVWPjAJJcliJLVCWaT1k/dhrzlYaXaofCoLOTsALmfhjGeL8dFfMPVF1mFG3hG0j7cP4bMWympq3ZrhyVgPEx56lO3piXP5NqTshm2xP0hvbArsB2iCgL0/n3YfOM5qnWoEbmxB6GeWHld1b4RcgMtiLPDATUE/z/th1yTcl9/mPPCvw7KEGbbYYuHPB9bYHxHbCYodpJbH1iOnUjE+nHNN1NkUZ4VtgdwNtVIA8iyn3MfwOCdTbAHglbTVq0uYhh8dJ/8A1Pvxo8pQG0OBMRFQTGPpnnFZ62nbEWzLCzszQZbi/phU4pmrkYcaeanfCb21KowYbtcjltv5YawVqqRiQIEqZnV4RckwB1J/n7MQ8VoimaaC4ClifrMxgk+5beRxe4Lw86xqEEiT+Yh5H85unIQOZxU7RMGzD6dhCe9Rf7cHD6nodkyRtcjQWwjcV/vlP12U+6jh6orCjCLxb++k/XZX7qOO30N/My/gaCz+6PnFzhig1ACYsb+cYKtXSk1oIPMfaI9cL1SqVEjENXPM28Ye9IADxX5Dzi+M+zHXJcUUEeIR6xHT3YNVzEiYMSfdePW04znJ8S0sCwDRsPOLT1AME+mCWX499Zmm9jJk72PLHmmx3Dq9TQKXbAU6fshiTsLe+2JsnxHvTMXOw9eXljOsrxtNQ1SvnY8/LDp2X4HXrkNT1Cgx/tdJg72XVFybdBuThYYlxm+2FLs4qNPDaIkbEswUTzJ2Anc+WGKgjoAQg5RJiPcRN/TGY8QzVdaj/wBoqJU7tHg0zO4nnqicW+H9rMwjKDVqMmxWVeR6tBHuPPAMi6u2GQ6YUy3Yl6OYLJRHdSSKYYOCHsR4vo/StYR5YZ+IdlWev+UUwus01ptqJEBTI0mNjP2DFvhHFGqLq9kNMF3VjMTpOj8b4OU2kb/C2FQgVrh3csoETavZ/MLJKBgLnQ2o+5dz7hiEVkp6ibdZERHIzh0OYpzGsSfzv98BeL8Fy2aJFSodQmyMo8vFAM+++D9YORglvsihxf5WO5RRSQGABJklo5gSNI5Xkm/LC3xH5V6taAyiAZAsLwReBtHKcU+3nYerl6s0UqVKLXWAXZSBcEUxtcQSBzHK6UPCx1WjcGVM+c3xExYwbEEzNGbjHHMzmFNOo2mmwuCdwDzVPMAwfLAellqKx7bnrGgT9+BNTMT9L7cXcrw+tpDClU07atDEH0MRhtCqwJVmjTwevpI0iBh44fnGeFEsTtF74zzIVSF2gjGk/J6jPLkWAgEi0zy62w67hUuCRdTVHbI8PQKNQliBPli4vCuakz0P8ziCk98EadTpjjtka7M6DJpFCS0bADniwDiGoQL49R8YBqBO8+iJwp8UzHc5pahsJ0t+iRv8P8uGbN5taaFjsBf4x+OFXj4D0tR2gjrFwV+w/acbWppATGPQ5Ji3K+K9ekd4P/bFbh3EdWWpGblIY/o+H8Mef0hA3OCKp7Jret5FnOJCmIm+FzP5k1HR4l//AC1O07Go0/QU7D6R8gcXOMZpCDVbxAeEKLa26AjlFyRytzxR4dRNSoSxlmEsBYRaFH1VAtAxstp5Sc4b4RltCFrtuxMyajc2k+dhPUnCpVUMxc8yW+N8N7AvScKwWVIVomSfCWAH0QLAYA5XspIJauFAMWE/GTvjWDtMpzyguvUjbCJxM/8AGKf67KfdRw65ym1Mw1xNmGx/nphK4if+MU/1uU+6hj0fQ4p8n/W0VzGwPnFJ1kYs8L7N1q7eCmWUEaiWCKBP0meykjbcnkDGIAJxdy/FKiQUOkrIkW3Ecuothj0j1es+z3DzmMAFbxt//wAtSozUkerSrCCO8C1aT6hIAqUlGm3Mz6DFjJ/IfWJ+czVJB+ajN/mK4AH5Qc73YpLU7tQIlR4iPNj+GPrstXzGYzaIatR10u7BnYjSi6jvjyGnigCSwjx9XJFAzUuxfYnKZZ3prpq1UCP3pVS0NqEqDq0EFSIHQWucNNeiNdXRUKOyqbRAZLagNtmAYRyXrjOezvFFy2cpGIWqTScz9bYmTyYDDtm84e8q6RL0Vp1Qv1lOum6e8L8SOmFzrv2jNFV+rFLi3aplqPl8zSSoYCsV1JJ0zddRFp3BBGAtenRJAUMJFizar+RIBPqSfXEPaxgc1WIMhijq3VSix9kYiov4Qo3A1A8/5Bv7sHIoAzHM1HrgT+GFVKsRsBqUQCCBcEr5HY8zhsouSv0lIkFdHdmfKdx5g+/Ge5GkKlXwipTcAagFBYHkwIKyOd/Xzw+8MpslmZiYPtd4L+YZmGAtNgxO+UeocvS1lKh1EKC1YlCb7oDcxJPouMrpdoKqsWDEenh3vaMaZ8rzVGy6CoSuioCAt0qhgRquJV0I2mIb4YxXbGwoYbzOsqdo95H5TKqIV1FhNi0gr6FT9+JK/wAqZdCtRadQ/nU9X3gjCRw1VNVQwBuLEwNRIAn80c8GuM8NTuVfSQ7NFwgAnVAUUxa4AI2uDvgDYUDVvGlzZGXVtLNXttRdChoUF1CNYy66lE3K2ifdi82fyPc6UzNSsTtTdYhiIlRuDykHn5YRM5w96ftlVP1ZBPwGLnAGBdRGxkE8j1tgowAG7MAOJaiKE0DhHYdaq+CsysdlZZUGbAtq1R5wffjTuHZE0KVOmRdVC22JjcdQTfCl2do1FCyLHY8rYf8AIZs6QN/wwbJkJEwqVuJXUHVBHTF9ai0xLN6fux81Mxe4JIsY5SbfdgFWz3ehpldBOkzBJU3LQYjYyIscLM203ZO0PZMmo+ojbzn+euL7EARgZwhxpLAAKSNucqsGDddzvizXfE5zFW0gz9E1UKiOs9D5+XXyOF1v/h3B31tb6pAjT7o9+GhaHhmbnAPiHDQahJOlagh7jwsBaqPSL+7FMDYIhVIoiB8rnitCn08fx7xsU8xxm95jf4YqcfyNWjC0swiwSQvdKxfVGzspi8gqIEAHncd2f4n+U1FDpoZKulxyhQGNuRCgzyuIw5h4hCdFbwb4mC672MN8ROqsUPs0vmwBvIux9dUyfIYKZShJMAhDsuzP69B93vwJ4YpqMzke02ozYeJi1/jthsylNUBqM24libADlJ2A8h1wBn3mwNKxX41x353ukaAI7xxafzU6Iuw6kzgUOOkMEX2QTb1vM8zirxChqJqOw1MZYm1zzHT0xSrZUBdSmYvO+OxhQKgFTnOSTcI186agMmB/vhQz/wDfFP8AW5P7qOCIzsG+BWYaeK0T1qZI/FaGO50atNk/A3lAXfjFn3xv8cRPmJInHtZoGIywN/588F6fr1n8h5zeP3Z9O0/hjSfkZyGt81UNylFaQ9axJPvilH+I4zBmxrPyI50Fc3TsGPc1PVYdD8DH/ux5fOfYMYxbuII7RUyDqBgqY3gyCftw58A40XzCVTtUo6fgdUeZkEe7Cjx1pqZimywdbHpEG32R9mPvs1nyEUr7VBtotpbxqbctQcYSyL7G0ZU00u8c4Q9SvVVR46WohBzp6ifAPKZjp6Yo8MzPdsr6S4K+JRzBEWsfI/DB/MZlatYZqgGJSO/o/TCFdJZB9NdPS9jYYWJ7pU0NJWQrA76WIkR1gH34zdgCWRRuNGS4nLJFR9K+zTY7folidJB22Innht4PxBQBSepWNwV72mVKiAAJAjT+ceu+EClxbK1GnMUG1t7TLUIUt9bQBczc3w28Jr5dlAo14WwNOfBymaTTpBiZWRfzxCBVSgSZ58ofD/yzI1ijF3y3zgjnHtKy/WFO/u8zjDaNEkzFrGTj9FcYBNA0gbuQulYRijNpZhAtaTPly2x+cuIUtNV6YYOFZkDDYwxXUOk4mOU4ow1lOCA39lmGpWaZAn2lA2uDc9OmCdbgVV6ELVUFXLQTAYRa45g3vtilVzxNZiD5DnYGAcEcrxMBbkWGo+dy2CjFZszIylQVESuIcNek5SoCHEGN7HYg7EHF/gUBgeYxe7SUgwpM06gugncnZr/E/HA3IwDb3eXrglCCm7dk1FTLgCAQcMgolNMEAhjJPQdPd9+EjsjWIoqFN3UH/EDBB6Wv/wBsE+0/av8AJPFo7xtP0ZAhVa51NC+IfCT5YVPONDlLHGOKC+V8eqqrL3hghBCHxSZaVME3N72wSyvCwmTVB450C0TpZluCZERc+WKuVVcwy1yIMsPFII0+HxL1thlWkrKsWiI92BNtzlHYRb4cRT0Uit6hdSSZ8KawCLCSDTE9Rg0+bETuAsk+YMR8cLuZ7UBGUokxVNMFpBjSWZlm02YAHrM2wYzCFhIiHhipJFrSt7Ax93njS1dSrlinxYMDsDtHrgP2gXVScExEXAuNxYjb8cfVLJ6dTSCwslxe3te6fiD5YqlmMq4tEe0QJ5SRvtt54aCjcrKJ2owTx5qi1YqA7KSymAxN/Z2G8XjlvaJOA5FXD6cu5mdTJUQNpYgtCtvOxI5GMEu0NUNobcsi3tBBEffInp6YpZZHolCUC94pZbn2ImTFhaLW3GMAKCWrczRZioW9hGDLcPyojSzqb+F5n0IYWxS7T1py9RE8bW5RAkSygC7Addr4gop3hkgJvfYHyLGYOFri3HGNUigzJTAgQ1zH0p88ZxY9T2JhjS1F/u2qTJN7xyxXZHpyAbH7Rg3lafMm+Is8VYQBjsh4mUgDQNhfFOqscUoD8/Jf5KGDz5AhdWk6dpi3xwCrf3pR/TyX+ShjsdGNbZPwN5QRWjFWvtirEW+3F4U9VvhHXl7se0uDu28D7Tbyxv0g/qfyHnLx8pQK4ZewHaL8izqVW/szNOr+rYi/+EgN7jiFOHUwsFZPUlr/AAOPhMohaEUSJO7GwEnc2x5tgCDcMpIM1f5QuAAg5mkbkD2b6idjIPNZ6zAwhdns0ErAknSw0tH1SRf1Bg4Y+B9se+4e2VqE61XSjfXQQQvQlbD0g9cJj1NLzFpg/dhJe4xskE2Iw5+hUSpIs9M7rYkDZgOVumObPI8istzcVaZAaepU+BhE/VM88fVYmrTFQMVq0wAfzlGxt8JxBRqFjMJqi8ix8yB98YgIHOUZPk0QtdnYBogJ7XQCT4T5Y1TgnCadNVfuER4iLO2+2rrznCXkuLrRIK5emGIgQQ0sfPko35DDl2czneUp7zvWmGb6GrohgBlHW5JwLJuLEJjAlD5Qq1RcnWNKz90+p9iiCCwB9LD9LH5/ySL3qhvZ1CfTpjbPlZzwp5Ooodpqd3Si0CXNRo6sQoJvYBY9o4xbIUCWDWgMNzALcl8zPIYvHsJjJuYeq5Yk+OQYA8AHhEXsTOPjJZNyWA0nYFtgokRMc+g6TgtRytFFFM1DqqeJmYSCQACReVkmd8EOJUKRRUYAgCwBiLG4UGAfPfzwRXN1MFVrnFPtFVimFJuWERcaQCCZ+AxS4LTBYTEbn/fpiHjtRzUvEDaDPtHc+ZgH4Y84MxLAcpuZ5Y0xMwvOa52YqAJLnSoGstcKBezRyi8eWLderl+JMaatrZPCWEHUFqnpZl8MxyDC98fOT4CzZOsoCualJiBvLd2dC356ojbfE3YTs9Uo1maFKFasTZ/DX0gRG0g8+mFnahcYXuMfOE0RSp6QoFySPNiTE++MRZjiuhogT0mPhj47+MZ12u4V3vEi9XU6GjTFMK0NTadJdbiLzM7zsRhYHSNTRlMRdqXtjiMmrEeAEhi+25Klb9d8fHbLO1KOTNSmWpuugCVBBBZRsdo8uVudrnZTM6crTJ1SVmXMsRykm5t78W+MsK9M0z4vZMQTsZG3mB8MMXdGoErRnxl/FBAkFVvETbe45zPwxRq5YmrTDMCpbwjYsVvB+G/lgm5qKoLFQOfKAB12t9mF3KdoUfO1svogAAqymzsuospg2MAsLfQa5tja5CDUooDvB+dQuaCtLCpmK5tFqKOTpE8iUY3sPsxDxjtI1eoe7SGUMGCk+IJcAkbgQRJH3YIcXoBaNJEMaVcG/iVXdp35mNIN9zvibsrk0WdKqJImB7sbDWSTyH7zGgAfExObta+YXu2VUpkDwpMMQZ1ENv6bYt0MlLBZkkWjmwFhfrHxIwM4N2crVCwp0idIJ5AQDtqJjVbbfElZqlGzK6Q8X3DgT4eRjcna4w+mmqEXa+2Wq1cKD9bkOQxY7O5Q1O/qsPClN4nm8dPJfvHXE/GKArUhmF8Ja9RTCjULEidoN46MOYODfCFFLLqLAHuEiblqpUt75JHuxjJnFUOctce9mDcnxI6IN+TEgKo8gI8VsZ7xSmBxlANhWyoHoBRjDPxLiOvujtNNGPQs6hp/DCpm3LcWpMedTJk+9aBx3eh+eQ/4N5RfIdwIv5Clqcg/VY/ATiEZ0gx9mOovBnyP3Yp65JOD+kP9X+Q85MXuy4+dbfDr8nvAg6PXf6Uooj6IszSepge44QUE417sIB3KKDIAi3lP4zjzp5Qo5xS4hwWpk28XjpkkBgY22P5r7H47jA3NmRvqm8j9w2xpvaXw03aAG0yUYSjgev3emM2z1FWGtBoBvpBsD0E3GFiN4b3RUM9m6neUyPpoOVyaZs3K+mQ0dGbocXk4SilQzd1B1LUA10ynQruL2kHyPLCpwTizUKq1F3Rg0dY3U+TKSPfjXEydPMim+X0GnVGvu3YoQDu1JlBKurWZY+yMAc6TvDKAwlTgvANdyuVUSArXq69iYHp15+mG/IFlXTqDRPigKu5gIi8gIGANHs33LFtbOY8KAX9TFvLYDBMA0wC9m2C+0STsLcwfs6YFdwoFTJfljzDHPKhdmC0lIBNlLM06VFhIA26c8Ja5jxgiwWyj0EfE4O/KVWnimYkzpZF9NNNbDyGFfVGDpyijbtGetOhW52PxOPg5nTTVucgdedsQvxQMrnTCAqJnb4b/AO+POIOO7pwQbAgj1F8FUiYIMF8XqQ46Mon4kT9mJuDOFJbkBPx/3xQ4tW1VTGwsPS5/HBLgi7REkMBPmpwNjsZBzmz/ACXdoFq5cBgQ1IKpvMjT7VxsYPww6gAglSQ1zfb08sZR8nDLTy9LX7RNUIVnURYnlcGAYPQHcY0Cj2ly49qpp8fdXVv7SAdO3QzO1jfCRYXUdFVvF3tl2+/IaopCia9VkFSAYVSWYANAJ2XVHRhhT4b2v/LENTMaQwrpTYLZe4qq5VQDtDobzN9749yPF3zWeeoKkozvUCxA0gRTsRdgCs6tvKMZ/wAboilmKtNGlA5AIIIZRcezY72jBFK5CUI5SOHw1kB53NI4L8tNRlp0q9KnHgXvFJGnYXSD9hAwwVuKrmdYPd1KYdgskiNCgMQy9QzWHQYyjsfw1qlR6ndLVWgneMjfSvAVerbtB5KecY07+jq3dhmpiG8LgQqU1LA6ydIk6SV943jA+JYj2VheCxhvaeXuzPHKubyOYRoZqLvRAIhiBZdXKdO/Ug2xL2c4U65x6rhQCjDcEzO22wEj3nA3stxHLUMtmFoIe8DM5JditQ6oEclEEeEfbyI5PjHeUDUdNLBipFOWkWhokxve/LfE1Y/eN3y8ZT60tKr94fr9nppZitqLMyeEdAhmPsPxxV7NMNBI2wU7GcSWtl/aVgXrICpJBAhhc8ypnAzgVDuw6c0dl+B/cRhg0qERZWLPZl2gdKOFOkoxvyYMoMH/ALGCMLHa2Bk2zJA7ymWBDm4LMoidtItB2uORx7234oaCM3jIYIp0mJIqTM+kj3jbfA3tRxLVRp09StTzEEi0lE7tgF53kCTynriawADe80FLNpEm7EkBaoYBkFXXBHzeorDEEjbmbXta+G9c04r91UlQullUaSCgIgrCiV5GIIlfPGZcN4oyUs0oaAab1h+mvhMeRlbdFw75LiBzGRy1Y1gK4pIG0soDFk0yJ5kG42mbWxjG6kWTvDcZjOPJpA2gvg3DaT0cu9bxfMUiBB8U01B1RuQwJEbwZtGEji8f0ysbd9lY5WijH2YO8fz9WnVyQStUQFyAW0hnRKtNEDASLIxBFpiYk4EdpVjjxH/zOXH20rY9R0E2p8pv7Npy845fOJLNAxR1/D+bYICiWsN4xNX4BVUkd2TafCdX3Yd9I/6ofIecHiHswUMxGGHgPbOplqbLTJDFgQdVgBuCpBk+8CNwbYCPloN1I9bffj47kY821kQoE1/gHb/L52n3Gb0I5teyOeoP0G8tsZxxJDTqPSJaUZlnbVBsTyNueAoTE9MlmAkkkgXM+QF8B3ELquXRRMTuDhp7JdpsxR+bpoKyyX7pgTcX1U9N1YHpv0wApW5wNgMfdVNEMsQbHyPu5YGTq2MIBW4mu8Q7aLTTxMpraR83Sdiikj/zCY+Hlin2B4hVrZquaxZi6K1MkHSO7eGVBsAO8QmOuELhDoX8dlvI6SCAx/RaCeoGNC7D0DTqlWUyyvDclq0yAyz0emysOugnlhdlowqtcyTtjrqZ7MsRdq1QwDNgxUTGxhdjfAqkgBlhP5t/ww9fKS/dZ6q1KmIqCm7m5Gp1uCu30ZwmLUWfGWEwZXl7pk+uGFi5FGfFbMqaZRYUTMESbRaf52xLxVIpUWkSUCkA3gAEEjliOoiMxmpqAG6rH2GJtiGrkdTAUpYHkYBnpvGIee0veoPG+CvCeI90wOknyHO+KdXJOu6kDmYkfEYucOWLkgAeRnFOdpgCGMj2q7tKaGkWCKR/atTnUSSfAAQeVjsMOHZjOU85NnXQykhoJVnDEVEqpDE/NsCHGxBkxjPDRLbspjzA+/fDn8ndPSa4BGoimQAy3VVrq9pvaoNr3wtkARCwG82rMTRl/sMzZPLle7otVNQ+I30xpUpUkWsDYdeZnATtL2MrVs4XpU1RKirUdiBTpUmMqwnaJXUAL32w+V8iKmgkT4hNgdQ5gnpJ/wDtPvRPlBfMU0RA7ii0jTPOJ0k7kabe7CHC8Q2TLtzPfOrmxY+oDEHaMHZ7iWWVTRyzKe60KGCwaraSWcmxYaiRfkuLfafj2aOUNOmwVGvUsdTU2kfNyI0k89xjJeGPBkjnve3vwycLzndVCjS9N6ZUqGukmzLNgZJ8NgQT5YbfHWSwZvCwfGAV8Iy9kMtl6mWqjMZoUdZ001BuirpbvADa7CNtgeowbr8GXLZLMKrtULAks0XnSBAUAARHrvhC4XXgFXdfC0X+kttreoxpHH66NkqjoZQoCrAQCJEWO3T3YxmFMmntIuJ5SS7auck+TTPhcvWUm9OvTq/4HVUb3eEnDFmPDXbrI1eZAs3+JY94OM/+TyqWqVh9FqSow2k1GIU/+6R/iwycXzmqnl6gqhK8FGDg6X0GDqI9kzBDdSRzw8wtYqpANyTtDl1rK1NwCGWLixIMgYV8xRR6K0VCq9GCqmZBWfDJuF5b/V6YM1uK1H8NSnBHNL+/r9keeBufzQrAAAah9PYgm0kkct79PO6xxFgAeyEOTS2oRN/L8xlayv3agopBUkgwxM7xt5SL4IZXtjUr1EpUaa97UbSqs2kAm8zG0SThrfICqGWA4U2kC8AdfwwOy/Ahl3Wsi6WVpUyG0nqJk+/CwdSaZdx3Q2TIX3JlDIcaJr0xVNOpqrU0ACMPF3oEy88xY+nXFTtOf+Pt/wDVUPvpYL9muCUaWco1C7gK4MMwZRY3MgnfzwG7RkHjxjb8py//APHHrPRtkOTNo+4053EXpF98UspWCuCf5nDdxrOhMsxK6zENt7THneR+4YT6FEsYBvBI918WeLcUqFArAlQImI1dDbnjo+k7AcWPkPOCwe7BlbjFR10lvDbwgCJFvX7cR6jE8sQNPSMSZWi7uFRSzNYKoJJ9AMebDd8KJ04+laCPK+GPKfJtxGpcZV1H55VPjqM4B1MmVJB3BII6EG+KvVymgphTLuGupFz4h/tieqokjkb/AIYG5WixUxuDMdRH83xc1sFIbbz3U4EwowoniMVaOf2+7Gm/J52gqqumrTc0gRD6S2gnp1S+3I4zrJ5ZnVgPbQahylZ3B8j94xovZ/IZnLBHNbKJScanc1B7I6SgYG94IgzjDG5pRvcTO3asM/WHeHvg6wtMnuwhVYSeqg3kYD8Xzeil3RYVahHiYwQnkp3nzwW7dP3mfqPSIIhELqQe8KrBYzt9WB9UYWmyYJgyvmcFAJmTKmQy5qMFEAttNh1/DFtcsyMFqAqWiOUXiQekjH2nCX9tFZlHOQCf0euKWZJLX1D9IkxiqMgahC/9GVyCY18pLCPW9vxx1KmxJTZgY8iRbfAyq1Qi7GPMx9mJuHIZmJ9+/wDvjGQsFuT2eyGanZzMMpK6IEkksBAG5MiIxZ4Dw3uWLPV1MVKkKDpFxILRJusW88S5zJVqyoiBin0um/1JGsxyJj1wZq9pVydOitSlVUAaV+dUmAZ9hIhQTtG2OecjFKU7nsEOmNb3NCM+TqxTpybsBt0C6pv64AfKHwvvMsxtKNSMn1YG/wDjnFPM/KRlp1AVJAYRp3LlZieig74C9oe3yZklEQ933itLESyrspUbdd+WOdg4TOuYPVC51WzYCmixCnZPIJQyr1nhkILFDBELKrP55JPh6R5YWmrBSXIGtiTA+iDsB0jbBbOcYRstTRAxOovUAbUGYkBTy2A25W3wt5rMEnpP246wU2Se2ER0VAR2QjwnhBzJKpWWm4WQCD84JO0dPPkcPmZ4dV/IPyZKkuECBjb2TqvE2i22Ffsb2eJZa7nwqfAB9Ii0zyWZHnBw357P92pYxbqQJ9JwlxWZtYROz95y82gsWMV+zOSzOXatTqU6jd6qKHUgqoV9UzO50iIuCNr4dRnnWkTWKVPDA0BmqNMeB0CRv9KQNrYTq/bKozRTpqoPNjJ+A/E47K9tXQxVGofm2P3xGG14jiK3UeMQ/wCMHnGDL5JyPCxpavZXWraT+iVmROwIxfocAWmhZ/EdhPh1cyWY7DbYeWFRu3uupdB5HneOe/L7MFaHahantEk7X6/hisufIUoLUsMl84RczAG3Tpj2nw9fqj4DEdOsGuPLFvL1RqO+OMS6xgEMZ8jh4AhQAJkQAPsGEbiyxxlB0rZT/LQxodOpvjPeLn/jSfrsp/lo49j6HsTmzg/2zF+MUALXfFSjUifNWA9SIwX4Zw4Vk0sdI2E3tBwDZgLnliWlxoqAelo98/hjselqM3FjT3DzgeGIC7x0rdjaehZuw+l15iT0i18OvY+hlMlT000UVX9uobEnoSbqo6C2M4yvbsiVcDTpGm152I8xGD3DONK7DS6gmdNwG2HL348TrzYgQ+86ajGxsTWe/BWCfaEbxII+iedjyOETMfJJSliK7hTMBlVo5xNifXBMZ0UaYNWdDWAXxS21lE35yIiDibLO1UQARTm+s7jlAJkev2YZTK3YJpkHbEfjXyZ9wjVaeZQafoPIM29lxz8iPfhQr1GptDqJ9Nx6enMY3ilwei0ygGpdJYDSxH6S3HrgTX+Sjh7kkrVBPMVmP+acFGYfWgmx90yrg+fbWNBIdWDqAZ2EafFyIMEcwcaJlOzdLMJ85lq+Wd3VlZKqsmtRq8C6oXUggSPTFPiHyOBWLZesSoAIR/aN7rrkD2diff1w20eCtUgVqYpqpuVeGdVmA2gmQREyd9sRsoB2kXHY3mdcU7BOtRhS0usm4UT6jSDvgNnOyuYpg/NORsQAG+yZU+7G9OFgjcdLER0vbALi/CabwaS92/VTpke6RPuxY4hu6V1IMyrhvDqr6TUIRFUjRsel/wCTzxJT7KUyWPiIO4Frx9xv8caF/RWW0QVAPMu7Fj52Pl0xUr0cpTQsS5AgEqXETaSZ29cK5PWCbVqmhjQc5mHF+zOhQafiaTa3sx5+f2HH32bXQ01lUKDBGmSfdzGHDjD0gAaQMi4E6tQ/RJ62wCasQJKC/v8A+xxS5smnS2/xk6pQbEZcx2Z/KaZq5KvLAEaNRi/0dSmUM3hgdsZn2o4Pm0ql8xRqJAHiIYrAtIcSp264LUeKPSfXSZqbdVMfHkfQ4as9x+vmOEV2rPrhXXYLaRBYLAJvg+JdBuZyHWtTH+9M/vxLlqLO0LucQKknDNwrhb0nBFRFIjUS0C/IW3/dhp2CiAw4jkb4SHJcELEDXbmFswtuAdwDE+/E/D+zlU5ju5MCCzDbSeYkbxIxa7qqlfSKlLeNRnQykDwk6duo+/DP2Xro2pVWwnxqDpMGLMVGrbfCWbM6IWEdyYk00ux+cN0l0iBYfuwo9o80zNBMDlhwdCJ6YA57hwqMQR+EWxyeHZQ+poplBqhFdaVhG4vjxqB3O03w0jsoAtiepwI4hkGpmAeeOkmdWO0SZGHORZHhqGIUliYCi5JPIDfGgcI+SssNVap3I30JDMP02Y6R7pjrgT2GrU6JqVqlu5patW8SSCR+cfZHrHPC32o7Y186zB2KUZ8NFTCgfnx7bdSbdMMKmrcwqIpFx+r9m8ivhp8SQHo1ai33ER8cC8/lsxlhJKuh9mop1K37j78Z0uUSAf5+7BThvFGoiEMA2IN1I/OXY4j8MrDYTZqMVDjNQt57e7ATPE/0vSnfvMn/AJKGDOWIqLrQXBgjoSJsemAuc/vaj+syX+Shjt+iwC584r7NoDNdC++KdenKn0xQJtgvQoliVBVZBEuwUfE48bs23/rZb9suO56SYcmTiwUUnYcgfjB4SNME6saHw+uDlssjVXAFIaUGppYmqRoQnugSzCWflhVy/Z0hgWqZcj9cuGrK5tAgR2oQBp/tVIIE2MWi5xxeGwOjHXjbwhb7jDwzbUwAo711WmXcvKrrKCEXSSyqXVdRYE3hbYK0OPaSR4mpqtRmNkdtEQKdMifESILNaRIGE5+IBI7mpRFwb17Sq6QwBaNQGxM/ETjz+lGK6Xeg9mU6szMK+8SSBPOBONepoDtjbwMIMr/ejse0NRTem2o1KSKq1Q4+dRmBLNSEAEQTFhtO2PKvat1plghZ0SpUde8hUWm1RYDaCXY92xAhQALkThUTjCkkmpRDEqSWrlySoIBMnkGIxz5+mwYNXoQ4ZWAqsNQYliGg+IamJja5xZ4RDzxN4Ga61x9aNTdq3VwIJ1NpnULG4E+RMDcQTi/wztU1R6cLCs4AJI8Q1hZiLA7gXtF74RM3mqLBgcxRKsNJGoQA1i3UkCTPWMeUuIjXJzNFUHshKmkgiIG2wA5dMBPAkICMZu+48hNjObq4ycCz9cUaTd8zz3YcVSXvUYKGVjcGTq0kmRqjFte0tQsNFMlGFTQWcBnKRplQkIGLA+0xgjbC1S4jQVVC16cJ7KmsSEtEqCYBgkfdGIhnKPhjMUvDOmarGNR1GBsL3sN4ww3D6iS2NifwkftBjIRyMMcSzjVQrUyA7igGMgAtWYsqN4Cy6UVSYIPjA5EGjXWFb26i60RqjPZtNQmFpBYVS6ECXZoEkC8VBnqQECtRjVrI7yxcknUepknET59DA72iYYsAa1gxBBYLOmYJ5c/XFDhwDtjb4bGUWJ+tJKvF1H0R64pZnjqEEKB7hj7fPg/SoH1rU/34qV6dN7lqAPIiqgn1jHMbgc1bYz4GH60d8GZqpJHK+GOnW/4RmR+nv01JgHWyKkkipR/bJ+/BWkUHD6tA16HeMTA7wEQSDvtyxk8FxFD/AI28DLGVdwTEzh2SDMACASfaayr6np+OC9LLgVApdnKyTpjSQOhO4P44+k4eQI7zLwTeK6XERHpjsnwsL7VTL2NgKq7fnHc403CcQfs28DDY8mJaFyA1z4gy6QfajYi8TeJJHphw7PKVW6BVIXQQxPg8RJKza53IBM/EJwvKrTqCoa2WkNGlnDAqQQTIFjffBvK1csojv6IH6yfiYvhHiuD4pk0ribf4GafOgGxEMVMx+dt9+Pe/HxwMXPULzmaJMW8cfhiU8Wof+vR9Nf32xy/ovjB9k36T/wCQHWIe2X2zHnirmqIqL5zIxWPFqJ3rUP2m/wBmPKXFqWqTWogc/nBP3YMvR3GDfqn/AEmCZkPbPG4eaWSzpPOnS/8AzL+/COp8WH7inF6L5TMUkzFEtUVQo1xJFRW3iBYYTRkDH9pQ/bJ+/HZwcJxPVjVjbwMwCo5GRqcfDJ0xYGQj/wA2h+2T9+PfyQx/a0P2yYN6rxH3G8DL1L3xi7JLIqn9D7Af34HcQ/vel+syf+Whj74JVWktQNWogsVIiqDIAjcYqtmFfilFlYMO8yayDIJUUVaDz8QInyx1egOGzYuIzu6kA4zzBEDncEADvlbthwtMtnK1KnOhXIE3IBgx6CfswEx2Ox9G6PJbh0LbnSIi/Mzsdj3HYfoTM8nHTjsdiVJOnHTjsdiST0HHhOOx2MmSezjpx2OxoiXOJx5OOx2KEhnTjpx2OxdCVPYxwOOx2KknTjycdjsSpc9nHA47HYoSCcTjycdjsXJOnHs47HYkk8nHTjsdiASp7GOGOx2JJOOGr5M+FJmOIUVqTCnvBBiShBAPlOOx2Od0odPB5CO4zS+9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6" descr="data:image/jpeg;base64,/9j/4AAQSkZJRgABAQAAAQABAAD/2wCEAAkGBhQSERUUEhQVFRQWGBoXGBgYGBoYGhwZGBsaGBwXFxgdHCYeHB8jGxgYIC8gIycpLCwtFx4xNTAqNScrLCkBCQoKDgwOGg8PGiwkHyUsLCwsLCwqLCwtLCwsLCwpLCwsLCksLCwsLCwsLCwsLCwsLCwsLCwsKSksLCwpLCwsLP/AABEIAMIBAwMBIgACEQEDEQH/xAAbAAACAgMBAAAAAAAAAAAAAAAFBgMEAAIHAf/EAEMQAAIBAgQDBgMECAQGAgMAAAECEQADBBIhMQVBUQYTImFxgTKRobHB0fAHFEJSYnKC4SMzkvEVQ1OissIk0hY0ZP/EABoBAAMBAQEBAAAAAAAAAAAAAAIDBAEFAAb/xAAuEQACAgEEAAQFAwUBAAAAAAAAAQIRAwQSITETIkFRMmFxgZEFI6EUFTOx8fD/2gAMAwEAAhEDEQA/ABzXvOsF4VVZunKtDcrvJA2WUunr/aomuEHTWoe9jpWyWy22hrDS9gscQN96ixF4EyDvv5VAcK31rZLG0f2rLR6h14BiTeshLkmDlR53iIVjuCNIPP13s4hZGW5uNm6gdfOKDdkeId1c7l/hubeTf329hTPxCwSIIn+IfaRXGypQyND49AC7h3tghSShgn06j2oZiXjRvYjmPvFGypVSjAlT8xPMeXlQrG2fDyI69PKhcrDaLHCDOFxCfuFLo+eRvoaDnEmRRPs2/wDiXE/6lq4vuBI+yhduzmdQBqYj1q7A+GKfDLdq6at2n6t60GxfHbNoMIFy4pIKGVAIjWf2vT61VwPbUFgHwaOxjJ3ZdWnNtAJDdAY3jRhpSJ6/EpbV+RnhSqxi4xcnFXI5ZR8hRvg9zUydhJ9fwBP3UupauX7rvYtXGLeICBKzIhokAghhBPKiuKV7FkIB43jNzM/ujrG3qTUefMoxUkHijudE+HIv4nKNbVrxNzDGfCD/AFDN/TTJcwsLnn2oZwXh/cWtYzt4m9dgB6DT59aK2QzoRvQ4IOEbfb7PZHufHRpbvxtVuzfPOho0NWbT0ySsykFbd2qePsZhG3T1mfxry3e1rfFXQBJ6ge52+z6mlpci2qF5s06kbGFkbqdtNfl151dwfFg4ysYnmRGoCmJ251WvYRFDFmE5iw9FEx1BJYT6jrVHh3D7rMWYyq5WLMZ1GWeehyz7VrC4fYw4h1Oo1kZvnyPoKGYi2QfyNen2/KrVvHoW8HiU93M6eF/HI66cjG/pUxt94GgzLj5En8+1HGVAIo2MC7CVUnlP3Saja0ytlIIPTzoucWVgAxrA+ZqdcXlEzrFeWRhcgt+Cq6n9YUFP3CTqf4vLyquSqKLdoZLY1CjQdftqbHYwnehpv6zTINs2jOL4YYm2bd3UcjAlTyIrlONsvauG2w8SmNNZnaB56fOuri9sBzqK32ctnFJinktbjKsCCRME+kgj0qvHPaKkhDT9H2PYA9yBPJnUEeonQ1ldSfHEnf61le8aYO1nHzeNRs9e3UIrw7ab10kASI8kTzowiAAH8xQRVgzVi9xAlY2oZKzUEbnEUHn9KsYRlZZE0v2gTvVgXSogTFY4mpjPw3FC1dVyJA0PoeY8x+NOqXyVD2iHRtQPwPL0rlNjGkCNTXSOzbqcOjWtJAldxmA1leRkVy9bCqmMizTGv4iYMdCI9vyaDX8LMhDuJg701XM90Ze7J810HyNUrnZe65k5V82Ovtlmo7aG7lXInYO+bV1HI+FtfTY/Saj4zhzbuuikgicjDodUI9oprvdhbpmHtt/qE++U1Diey1x0TvCtu4kqCzAyg1EwZ01I8ifavDKPwv1F/M5HwXDPfumSAAfF19APaKeuEY8WzIw7O6/CIAmCAQpMRuPrFRnhKrcd0gswgkCJg7x5/dWWkcam4ba6hiwOg2lWGw9iddNa42fDNZdtfQ6GKUfDux44Zet2UtsbSSe8ZmQEEXLcl1bUyeQ1Ogra/bttfe8WBJjulHLwiWPmdRHqeegPE8Qy2GVB8aqdtQXVULRyJy/91T8DAAYuMzwAnRQOg6+frXVeBOKciCL5dB9FBjWieHOWKCWbx6UStYvQAj/avSj6Bvo94laAII0mq6N1qz+uqRlOtV9BvFA06Mj1yW7CyJ/d1PmOtbC0CTmgBSdfSR+faqpfwyNxr68o9zAqL9XQWxZDkPcRioJ5aFo028YmddaB8IBg7izpZFx8yuveQ8kyuZUlVG05AT8teVVbOLm0BoQ75QY0IJgaDTQR/p1nWqXFeHOXa34M1xmuAZhsFKfM5pGn7D0e4LhwEdGgnvDlgg5diFjkRv7ilpP2GcICWma3fylwqgsjD9kgNbQeksY+f71MFp2LSGAEgiNmMaTpoC0GQTzpZ7aYVyTvoB4dQupkkgbmDE7xNFex658ImY5cpKCdNF2j2IHtR1tXPqD2GcKxuMCRl1JI6ET99Q3fCqg7kZvbYfYT71FdN0XIByExDZQwInWZbciRMCCfSvMRixcuEjTLCkek6ieXT0rVHk8nTK9+5PpVezhS7hRu2lW8RY1gb6aeu321a4KIuH0Ov5609cLg1ysms8DW2QzkNHLlP315jADMQKs4u8KGPiRyr0bfIP1Bl62QxEVlW2xArKdZhy0jSoidamUa8qkNmZrp3Qkr55qRLGathhqI4W0KxyNSIUwteX7OlE3txVe8nSg3BUUsHhSzBQJJ5AEk+1PHCbTYZFUWyrmWbwyZkxJ6xGnLWk3D4l7bEoSpiJGhg+dW14/d5tJ6ktP0IpOaMpqvQ8uOToWG4oVEuCDzLGPb8ivT2k6CR1Oi/WhA4VntpctFWkA+Iz6/XlVS0hLmVMDcA6f0k6fWuTDHF2w3yGzj8Rf0tPbtrsWJIP8ASAD8zQrjHZZUQu+IL3CeWaT11zT+fOpExNtTGcg9CQv2gVU4heVjq400/eP0qnHOKflv8GUL9ywUJ8d1VHPvWUR5ydK1TD5yCMxPJ3LMfVFbb+YgeQO4viwkk6sRzbl6LsKtYK3nOkz1PnTZZGzVD3CNjhCpgXb4jmTX0Ikzz0/OlS8Kdu6PgIXSTESfMnX0AonjdMIVX4ZRB/7N85+VCShtqv8AiZgZ8OoiI6770qLcnR4I2/LfSvGxoEg8qG3Mb05VYx2GLjvF5jMw8oksOu2vpPWmuNPkLd7GrYyTIq6CXtqRvJHyP95+dCLKF2Cj/Ydfz1opgcSBnTUQZDbgALlaT00/PP2SNLgyy1dxOoQCY29iR9xoNxliuKtxnzG28RuNGgAdNDt+8T0g3w60QPEQd4YCJkkyBJga7T9tQ4rFpdKwwziFKj4gWa4vsD3d3X+A1FKp8HuionCi2Jw7OTme07E/tBlCxr5ZtP7mSfAuHFHvEtM3WI1J0hY9D6VGDGUgnwyB9hFTYWyxY6kTqfxopPirPUR9oboCF4JyDQKJJ1EQOetIXaLG3Q6BHhM9sBQueWDFw+o3DAbfuia6ZxDBKbTCNYkHnI1pQ4twwNcV1Y/8p9etsqCvrC86XGTcdqPRr1LfB8Rcu2yW8TAtJUaRmMZdNgNOvhOp3q+xVmDDdiJ6dPt+2q/DsQti2bamAGdsx00YltekSa0XGI4GVh4xIZTPhMeMEctQZHlTmmuKPLkNJZ8Zc7ACP5iI+gj5ivWgfCI/tQ+xjVWwR3huHaSCDJ5NyBhQf960TiEqx5Ab+Z/sDQxTZ5HuMxgmJ560OxZbXLzqHF3gLb3NTqFX10JPy0/q8qr2MYWGp8v96uhEFsoXeI3QxGv59qyrd28s6/TWsplfIETLaEmitjgtxhIWB5wPpvW/Z5BmzMAehO35mmV75jSD6mmZJtOkYkJ9ywVkHluK2SRRS7iRcfIyqCWC7SdTBqHtLhO7vSNA6qfcDKR81J968p8qLNIUvFq2qthsUAIIq2yaSKKkesquo3qF0q6TpUTW4idj+fz6V40I9nceqOUvNFtvOADuCR0O1M2Jt94Is/AP2twf5Tz9aQ7ihiKK8N7RNhrYSfBvB1gTJy9OflJqTNhb80fwamE7tvL7c/wFR3MKxxGVUZg8HQTodyegG8+s17ieM4YgFLoZ21VddI5vI3mdOcVTweO7xltMxKO8DyUbkeRIYj18qRCLvkxv2DfH+zq4cJcDEhj3bSABJBYMOmxEHqNd6HcOvgEkH87U2jusRhnw9uIyFFBI1jZl1mA0a9fSkPs6ma+LTSCpJKNoMyyfF5CD+Yoopuzd3oxv4tdUWrVpufiPToJjbnQq8A5buxA2AEkaaE666nWveGY5ruMureA8IuLlH8JCwPaaiRjacqeXPqNwfcEH3pmKO1/M8WcPgQdD+FE8LdVAFJ2Ok9DoV0/OtU8PizcMKNZEnkPU1edcsmBAU6kj4joIWZ01ocrb4YSpEGHwwtZvGpJaF5EAAgAg6yNT6ge1pLCIoVJbUFp022B9+Xl6VS4niRh8M90QcgGhMSSQup9/eqXZvjlzF5wiGBcP+ISoCoTKgqDJcLppImCTSHLbaNaQU7SIThLot+HMupGhGYwQsa5j8hJO9LOFxJTH3rgCs7LZcSCFPe93nIGbwkqbgBk6u3mKcOI2V7plYSOnnM/k0Fv4O337uBKtZtKBGzWyPuBH+9TVKSe1HuL5KvZ/idxMRbSBkuXcQSAf2vAzOwiN2WIJ+J+UU+PdpRwVi3bugpmhbjsJM6OqrrpyA+yjxxoopQe5+xhvi8TvQ17cmiWFysZMEDrVzwbwKxZFAw512oxVxLgGHMyl0ZswChsslj1NsCQBMkx1FJvZ/H3vCysHyrcCMdcgaAwObWM0EenQ107j3BUu4qwSWCEZWEwIUyI6SWM1zjs3wB2sPyUi4p5HwsBER1yn0FHHI5JjJpcV9zpHBMQCgzAFbg8cj9qI5bRt5QK1xGH8HdqR42IzAzyXf0BJj1rWwe7toEUsoUZju0wNQOf2+tRhbneAi5bFvK0hpV8xUqCZGgE9PxpkXXQLXNg/tBiFVbdpBCjXX338ySSaDpiSpMUV4vaBcEEMAIka+f31DheFK3xE+QFXY2oxAYNbiOu1ZU9/s34jDGPOspm9AUW2xARAsCDp5Dn19agI0zWmmOX3UNOLJGUma24dfIuAEwp35UUo0YmWbWZ3RiseJTMGNxvTB2u4d3ltiPjt+L1Qxm+RAPpmqCy47xk6WhdJ/rCff9KJ3sUe7t3F3iDI5jqOYjfqD51JOfnT+w2qOdJV6zfIAFT8dwK27gKiLdxc6joCSCs84YETzAFQYPDtcYIgk79ABzJPIDrVikqsAIcOwRvNC6dfITv57/ZUeJuhrkqPAPCo3hRtrzJ1Y+ZNFcfcXDYbIp8dzSdjH7TeQ3UA7yx6il23fgwKGL3cmlrFuMpyxmpfxl2faruZjrPzqrfA350TdHinZtFnCLuxCj3pixuDfDuJBCJ4ZGoyjTMOvOq/Y/ChsZb8jPyBp54phgywRU2TIt+08laFPgGJD3f8RjMyGUxoYhgRt09quLZZeJlmMtmF3NEZhK5tB1UvPmKoYjgqLLW/C42PXyPkfpRThOK769YdhDLNpp3AcEQfQk/MVBFPDmd9S/2Uy/cxr3QW7kJxS6NPEmb3YIxj3n61LicrX0tsrA93mzASIzEmefX6da149w4txANmyDu01AJMwVhRzOk/KrWNuZLT53dbaKWJGYvlUS0kEkn06HrT5yfDixSSosWBlOWI5x09fONzvW12yeX3a/efeqvDijol1S5DrmBZmOjeUxPL51c/W1G7ClW3yE0kBO011reFuSsBgF128RA+f4UN/RzcYWbsaTdAHsP70zcQxitaZSJzCACJHSYqPsjg1sC4o1zOXEgCM0SNPSsbdNtGPqi/f4beIkwfKfyKG3rBU6iD6U0jGVHfvKdCJHnQxyNehnPqK6250GvlULY62GytcQN0zgHp18qGduVuhSthkCkDRhObMxBXyACzrXPOL8Ba1a767cD3BBCgeFdeh33oMmpSltGrHJx3JHbeH5j6VfzDaaSf0acWe7w9M51R3QHqohh8s5X0UU0i7QSVsWueTbHYXOInYyD6c6WuMXO5DEkCJgttmO23UimHOaBdtMv6u5aIPhHmxB1nyUN/q8hWxyPFFmtCdw7tuP1iz3zEKEZLmU/4edoOcg6kCNf3ZOpAMueFxhxNpTZ8JuIx8UEhQBI8M6nQaciekVyy9bm+FVfCLGYACAMtoyR/UpJ6metdN7D4FLeGtOBDOAWJnUEtpHIQToOp61RFXDdYtMkCL3YuFdR8Uco0OntNSyBqa9wyhGZFLMGJ0I1XTcmT6ewqj+tlcqXIADKpJ0nxAb89wNN6c8m2XJtXGwgzqNGzz5AR+fvrKlxCoHYMGY5iSQxAkmdvKY9q8ot4FnOkMGams3zM+dHsH2XYlrd3QBgQywdWlSAT1KqCCNIB9arcH7p2LmbSHQ6jPOoVfMgif3dd9KqWWL4Aos4RmL3D/wDxn6Yi1v7Uew2IDYRPKVOs6yf9/ehPB9cQRG+EufMXVbb+n6Ud/wCI3FIUW7ZuMSQFCqWAEtp5LzE+lR5ebS9xqFbtAoizmDGA9uFAJzBnuKOmuYj2NEuEYZFUIh1c5nYjLAHwqdSNBLHWJPlNH1yYkB79hIXQO7RBJiFygMSSIAJpf4u36tavBFZmXMCPIbgdZ59BPsrfkbr0DqLXHYv8d4g9y4XGw0UbQo2/H1JqlgMKbuYAxcXxKDpI5rOw5ETA3HPQTgcSLIY3c5YQz+MGFdgAQvNszDSRoTTr2d4XbuXkaZUiQw56SPt29aqxaiM4ccMyWNxdEPCuyly+uYutoSQVYNm00PhjT3P97PaDsS9sTYJuLAzBioYHTXcAjnPIb9aPYG5ctkoVZgGAG8BQGLMpg6QBoNNfnbw1xrxLtPdg+BesftHrqNth7SVPLKwdoldkOHZcWDIIXMs8iQOXlPzpwxo8IqDA2R3jMObsfu/Gp8f8NLlLdkNSoWb5gmp8Eq22724PAVhvUFRm+TD/AEjpVbEjU+tFMfwRnwNsgbsZkwBmKQT7qBJ2zetbq/8AFaGYmt6TDGOxBuOrpoDaUlo8RkkZfL8+yd+kTilwWxh7LBZTvbjZipyBsgQRyYmY5hDy3N8Aa4bYVxBSRrObTkZ0Ea6Tp0E0I/SJbGRJEgpcU8jPgymegb7TSdznBMyUdrok7D41Ft3RcuGFAuF3afAoAJ25DL8x7umCwyyCCGkA6bQ2oPoRrXMOGoBaurusAAdDmAn/AElh/V6U/cGxyrZQyxlF330GWOgAggAVJpsjmhssbS3BHHcPUiRC1Us3ioJjwjQtypR7S9rzfvnBWc9tp8dzMVAXKGm3lIYnUayAfMa1Z4WiW/HcxF24Yyq9y81xQd/EuqkTvI01p89Qo+UXHG5LcOH64CN/as7+dqXeD8YF20GMK+odBrlZWZSNJ0JUkeVF8FxK0oLMyiNNSBrAO58iPnVCSatC22uxf7W27gNlphe81UjQyNwYmQJ5jc7xSrxO0z22Nxw4bRQAo8uSiI6yetNvaztrhLtvuMyuXZFldQhLBQ0wNpJgcpEiaV0ssb36sMitGdiWLHL119tNOWw1rnarHPfuSLtPkg402OXZjDC3hLQBnMM/kM2oAHKBHvNFFekvh/buxZvPhbxKLZORLmrAwACHAEghp1EjfQRTeLisuZGVh1U5h9Nquhj8qI3NOTLNoTpzqLtJwRLmGbvJJUhlyzOYaaAb6EjatLGKKtrVhbjXPCus9aXKHuaJnEOyZXFYZbKyt3B3beY5oDlLjAsxHhlrkfSKdOzvCVTDWrbfGi5WgnfXkeXtUljBOHAYAqJ5zFFJolKltTFtUU7uCRVM7669aWuIdmku3RdLlAhDtAGpU6NJ0ECBsa07f8au2bBa0crTAfTQysKJOk66+te3eKOUt2xka4UTv2UygMAsFKmNWGkSI6164y4kMipJWgpdOHZixvJJJO4G+sb1lDbnZ22xzBWUEAgZ5iRPSsqngn5KuF4nczQFkkag79QdfMT+dNnv58qR4DoJJJkiMx32JJA8+etZ2nxpsYN7tsDOFUA/zkKZ6/FMUodkeNXb97ubrSWBZX0GXIjuRlC+KYA30jnWun5jVwN+Gdl4kEyPpYuKBHxQG8SHmJgVnErzFghB725uBqQgkd2p5Sdz5saHcP41fbEJfVFNuy922WZ1XMxTISASM0eGSJ+dGOz1m7duyMpYmXuxoBvCdfLl670MVb3Ppf7C3UqXqXr3CbVjDoXGa67wWk6EhiQmvhAgCVg6AzNL/HLFxsOyJJMaHcsg1IP8UCD10jeKm7e9o0XEWMOs6SW1nKXIRJ66KWPOGqhxvjht4WFMXLkoD0EeIiOYkL6tPKgyNbG7GYHckkI2Pup3TG4JbwgEEAwDIUgjUROvKOmldO7FKn6pbbLuumYyVUbCYE6DQ9I9a5smBFy09siTBKeTAaAeuo96deynHLZwlu0NWW2CQZEjMV0YHQiVkEH4gaRpkm6KdWnGdha3bz3ReYQgfKigkdSWkbkaEnqQOVHLmMi2zTICk/IbfTypX4rfd7TDwqQrRudDuN+g06b61rbxjmxbQkEuqEwCBlIVh7wVBPMydNqtaTJE6D/CbRFsTvEk+Z1NbYs+GpbGkeg+wVFidjUaf7lhCtiWlwo3J+2umYWzlshY5AR66ffXPuHYTPjUA5GT6CukXDooHNh9NfuqvKxL7AnEYF1z/F9woF2l4cl8BWnQHbzKn/1+tb8Z4gGxF1VYEhjpzldD9a0sWS2hMTrrSntx8yDu1QHXswkEZn38vPQ6a6wf6aZcBgxawwWM+UGNNSJJiB61RxGPw1tsjX1DbGNYPQkAhTPU6USXDC7bIFw5WUhShGxHxAjQ/wBqx48SXkVBqc62t8HE+B4gvjXYAsoDaHcIsAD2UAR0FPGIFlcqgSCAxVvFOaVMBj4tzIE+lL2N/R29nF5bj51ZS6uDlLHYyNSIJE9Z33oz3rCwDa8THwkb6iZEDXQjauTquJKi3TryOyO32qRMTikYhfELkBUCStsA+P8AYlgBpprEa0gcR40158zQCZJidTtJ/pCj+kedPl6zhXK27lq0JGZmAaGciMwjK6mZ2OvQmkrtPwlMPdC2mLKRrJDa/wALBVkERuAQZHnVmnzRflXZHnhLv0BffkEEbgyPUaiug4DtADjsZcJGVbWddv8AlFSB/UXbTzFc6mt7WIZQQDAYQ3mJDQfdQfarJRTJlKja9dLMWYyxJYnqSZJ+dXbWIxFidbiBlIMyJV1I28wZHsa04LgHvXlCqzAEM0clBE68ug843py4/wATexdL2Yti6qmBsx6Gdec6+9T5c/hyUUOx4t6bHvslxAYnB2bsyxUK/wDOnhafUjN6MKY7d7IoC6VzX9GvG/8AHewVCFwWKqIUuseJRyJWZA08K9Neh3AazduD21wS/rZmocTxDKCxMAAkk8gBJJ8orwLQDjXCHvwt1slkHW2h8Vw6RnePCu/hG/UUaXsCzlPafjn6xiXuAkrPhmdVGxAJ0n8xTp2A4j3lp0Y+NWzREeBlUKwH7ukaeXUUsfpBtKuLAUQO7QADaFlQAOUAAR5U84Hhlu5hsG6g271uzayXF0MFASjfvIZMqep2k1uOL3Wgb4oacPxgooXIDHM1lD1bTUAnmdvpJisqn7Hqj7lLtZrwxm01SyfLV7dJnYdVfGpDKoVLpJJjQ22X2+L6U/cTtI/DYugZDatFgZjTI33Um3uJ2bAVYCKdJVRl06xUeXUOHkSuxcrDnD7RRLdp7gKWlCg92JMemh0nU+5pjw3HLaWjldg20EQ0zGwkL1nWkBO11g6C56SrdY6edXxxJTABBJ5DUn2qNajJGO1ozcBO2eMtvipUguVhgsmGklRzOxH0q32zxIbEBRooEx5sSx+mX5UUtcYtIMxNtS3mAxj012pL4nxlLuKZg4IncyBoI50Mck5pKnx/JZpZKM/MWLN2CxG4E/IT91EuyroMUq7DJdSOpAuRHsooLaxCF3h1iImQBqDz9Kauy2BQJ3roudmLKxAzZSBoCdRrJ96N5Hii2UaycXFUzbtpjslpUWQbhMn+FRqJ8yV9gaj7JM7WRJkBgFnkpaY9Jk+5qPtFwIX7oa45IAhEGw3mTPvtyph4RgBatooEQRHy2qnS5Kwqzmx5Yw2aixLaGpEuR71Vx9zwnzoYu5jWzXsdhc117nTQeppsa5N1F/dQsfVjlH2NQngeH7tUtj4m/wAR/IRAHzj5GrWBxINy9cOwbKP5bQj/AMs9Wy55FPs5vjON21xWIYDK7PcUM/itz3k5mVRmA03UmJ2o3wnFXWUm8gRgToDIgQQZkj3kgxOxrn1+6WYtzYkn33p84JbDYS2NptgaeYg/Wa5/6kv24y+dHkxUxGEXvXIYZSzEeF9iSf3aZP8Ajj2cDbW0C1yCojfw6sVBHxQRAPWYMQU48KxdtygwzNH7S6gjqGiDRu5wu9bwIdrfjVmuFQAxVGWDIIgnwgkRpHkYHPLHUVGX8h4Xc1u6BXDeNTiXe8WzXABLGTIOgk+RgDQaDrR/hHYu4bj4mz47TNIGbKwYMGJCnwtGok6idOo57exRua8/SNvp5V0PsJ+kmVTC3FS3kWFckhTl3zHcNznWddqyGJyk+Tp55qEU4oi7T9nGud5cS3cDjmZiYkiToOXT3mgHFuywHCxdOZsSh726Z8KWmIRLZk7yQwgftNyAp54pxsMSTkKct4M65jIBPIARr8qHXnLhu8ANuCSrFQpgGSVzAjTnlJ6CgxyUZ7Y8i5xc47pcHGqynDtf2ftC0uIw6BEMBlDZl8WzLqdJ00MGVMDWk+unCamrRzZwcHTGbsHetrefvLq2yyhVkaklgfC2ykZRr50wdrMPCqwWSpjp8/wqj+jbhmGOe9irRdQ620JIyZjqSR5CCW1CjlJBHQ7qYXEh8qW8ieEzqrMNwG36azXK1coRyptlmDI1j21wcv4LxwYXFJdZRmRwTr4mV5RlHLRGaupL21V7rWe7KkAHOSIJhSRljT4tDJ22rjnGsGqYxrdpiy94As6kFiPCZ3IJiecU6vw5kD3rzsGYLbTu8qszKlsXHJKsqKJ6akiBGtVuHl4fa4JpzcpDZa7SFr9yzkjKshpnUZZ0jT4tPSq3FuOG21sMoIdoMGIAy67GT4vLbz0CJZu3Cbtu3dQnQ3SQUiACSe7UDQTMjyHKqXFLNwqA2Jw951diCb1sQpCCPDvBUnYbjzoFujkXPFfyC/mCv0m2QuIRgN7f1Un7ivyp6wQg4WygYsttWIBgKi2wgZ+upj2brSB26LP3DOQzMjBisFcwjYjQ+um2wro1viK2xIXNcyBSRE6clmANSabjytK5fMJ0Fxgz0J9KyqH/AOVJZARwQ2VWIiYzqHAJBiYYbVlUWzxD2keOE3D+7ZtH5G3XOMJjM9tSVtmRubVpjoSNSyEn3NdgtYVHsBGAZHtqCpEggqND1rjd7hGLBhEtAdA0ge51pTlFSTkA3QT4P2ct40XrbKqOoUo1tESM2YeJVADAkL59CNaTrWOVVhQdRHQ6xz35RFP3ZjvcKzuxQsygQASBBmdd+lC8V2Z1Y2sigxAjUdR56elJyZ8blwzU0Kves51hAeZnKNvuI2FWbfCJgE57hjwgiTzIAiTAppwHZ1QZuQ45KBAHLTXoB79aNYHhiWlhVCgDfnsNSfOB8qmyaxR4ia3H6gLA9lfELjKiKvJl8wQYPORzpgxPEUERJ9BoB66fStMbcOURJJ0TQiJ/bbpvoPPqak4Vgrckv4uWu56nyE8qfh0zyR35vwBKW5nvDbRuOXaQi6AfeaMC7maRsNvxqG66gBE0FTYcqupIAp7SSpL6GpBOyPpUN64syx8K6n7hVfF8bRVMH3Og+tCeGYg4u8FEm0p8Tcif3Qdj/cVuHG27kHQ48PxBt2bmIfQsC4B3ygeBfca+rUOx+L7jhzk/EbZH9VwwfqxNS9pMR/lWB/zGk/yqR98fKgX6QsVFq1aB+I5j6KIH1b6VTJ8fUERl1p+7Of8A6tr+QUhM4BFPvZwf/Gtfy/ea5/6gv2l9QWXbnEbdlDdu5ioIWAJJZpidRpoSfYc6hP6RrA27z2tJ/wDaou0FhWw9yR8ILDfcAwfqfnSGbnITPqfxoNBGDxNtc2EmCON2raYi53Kt3TMWthoEA65dJ+EmN9gKLcC4VbRe/cS2uWdhGkgdZB1oNxDGl7mUahTA8zz/AA/3o32ot/q2GVHM3GCqqjZVUDO/mS2g5eI7kaFlxym2odHTx5FGC3hzE4dgqvdAUH4QzCZPMrqZ8iOfU1FieN9wrZu7lR8JdATqPhXMSd50nTpsEh7juB3jM0DmZieevpVfErOYkknmfvJpMcUE0jHmlTYe7PdrrQD2MQgaw7NGpUBWM5TGwkyDOn2S8V/R0Wl8E/erv3bEC4s8gdFf6H1pG2NGuB9qruHIAOZOhO38p5em1Vzxzj5sX49yOOSM/Lk/I+4LhbJgsPbZGVVWWU+Em65LMWG+mYL/AE1UFnLpbJKTIGfKo5nxDxHUctPPlUq4y7iyiw4RgCf3sp1IHIaH8YFbJhf8fuwrBdSfikZdvFmMawNvSK4rktz3Pnui64QikukB34VYONw/dzmN1WYSSGCHOzAGSAAp8qcsRdyoGAUslvF3EzKGAdLdtg2UiDqOYryzYVPgRVkQSqgE+pGp95rbEOSgSBFuxjAWnVu8tOQAI5HqafptRHJkSvpVyc3NJSnaVHL+IcUu32zXrj3G6sxb5Tt7VXV4r0rWC3XZ4EGzjN68uWvKtsT2hxiytx210MgazrowAnrvW2HQl0AMEsAD0JIANMlnso0lWuDu5PwTqOehEAkeRqbPmhj+MONerLOKxebuz1sYfcyf8i3z5+tZV29wtDl1YZURBpyRFQc+i15U/wDcMXuetDrh+MW7di3Jn/DQafyjWkzPV0W5qbuhlINIyZnk7Fudg7J7noNT8hV3C4NWHiLKemTN8zmEVHb4SgmF5knVtfrWzYFY0H1P41sMmnSqSbYN+5Zt8M10af6eXpMVvirICsoIbwnbr00JB9jVBcIq7D6n76sI9TZp4nTxx6N3Gj4lHtOhYKTsdZDDVTHkQNPWqGqjUA/ymftiiZwAuGToeZ/Ec/tqri+GhTqCvnBj2ruabVxzLy38wiOxiC8ZELTtqB/epLti7+0wt+glj7n8KHHENYYMokE8jEE6bjr+d6u/rF4jS1lJ/anOY/PnVW1dsNM3t8Gt/HdJjkWOZj/KDIHt9KM8C4/bW6tlEC2ipUHqw9NN9/XWg+C4cX8V0Ow5l9B6Zfxo8CpALQET4eQHmBWWm6QR47tfxm3wxb56AEyfck/OhHbO4HwwvDY3wqH+ALdA9iFU1tj+1JbMljbZrnIeU8z6UJ7W4krw6zk1Fu7lIPRk8J338BH9VNnGkmxbkLxea6L2ZacNb9D/AOTVxxeNuOQNdP7H8SZsHbJABlhptAY1y/1KS8L7mWXu03G1s2zaKkm7Pi00UAAga7k/fSTcxtlQTleQCRJESNRVj9IfFHD2oUZQp8Xmdx/2g+9KDcRZ/CYgkT6aU3SteAq9go8ySLXDCVeQYYeIHTQg7jzqHi4ZiXdizHckkn8/jWytldTyGlWLy5gfOpnNpnd8NSg41yj0kZZEbT/ahV4kn6RRTgSr3wtXdQ3wmSII9+f2xTjxDha2VcWLYl08JG8wRJJ1j8BQ71jlXuT+E5r2OV3NzVvg+BN68lsEDMdSdgBqZ0/M1mMwZGsbbjpy/PqKOdgMNmvs37q/U6/+tWZcqhhc/Y5/hNT2secLgSqjMpXxM0HokkexOTyMVeUMLjlRLK2YA81OhQ+RB9pB5CtcCClhADHgjT+IgmrYfMzSxOg5nmPWvkJ5lus6NEWJXLO4G46xykfT1mq+PuJZs949weJHULlJ/wAxGQTG28zEcudR4+/lRZMTmTadQQZ9fEfl5Us9or79yRkzKIIbYgTJzDmPMRXS0MYOdz+xysi2zaAZt2/+of8AQfxr0Lb/AH29k/E0MOPIkFYI01++tTxM8hX0HPsCqClru1YNLmCDGVeRn96mzhHH1utlyspidwRpE+Y38659/wATPQUa7J8QY4pB4QCCDJiR0XzPSotZi8TG3JdI9wPZuisqUYVj+zWV8rwFTLlux9tYbYmpA0n3rG0qlzk3yLo1WKjNuakFRXE10rYM9I0uJpUAEVO6+Go9KagD1AGIzzHkSPTY0aw794pQmSBKyZY9VkzI5iddx0gKLXn7VKt4qfz86owZcmGSa6NUi3dwA5oOuw/PvQ44Wy5K52mJjMwHTnofap7/ABct4Xcx9vqedUv1y0GksGIneTyjkZiOnSut/cVatMJNe5SxfDntvmw5LRqQB069RRZXtYm2P1q1eQj/AKbEodtSo8X0I135CdMaGSFgDovhHvzPuTVDGcQW2PEQOmsH2HOlZP1WV1CNv5hOXBmN4db8IsBlUTo50jyXlS5xfguJueHMrWwZCgwJ2mDzgkT60SPaW3O/2z9lWLHFLb7NP5+dTZddq+3Hj6C7QBwnYBP+Y52GiwNeepmmvA4JbSBEEKNhWyXBEg14CSelc3JqMuXib+wRriuHpdUh1DCdiJ66/bSz2stYWzZKJat98+UggaqoYEtvAmCsDqelNUaRXOe1OHuJePe65iSGGxBJj0I2j0qrRNynTfXoPwRi3bBzPqQfWprN6InaqLPt5VYtXBFdSUTr452yxiE0DqYZTIPmNRB/O1P3DcUL1hLyfGviI8wIZftFImFI9qN9mMU1q8FUZkcgFdoJ0BHLXb5dKRNblQ6qe/8AJW7VYZFxBZGzAgZwAQFLAECTo0qVJjYmr/YDBAC9rrmj2yiPtNS8f4S9q8e80t3YOYDMQAMpXpplB0/eGtVOx2MKXrtskQwMHlmU6H5TQ6pSeGUV7Ij4nz9R0sf5foI+QqH9Yi6nIMMv0kVvgbwK3B0j6j+1UeIA93buAfC4H1H4183GPncX/wC4Cs3466i0S2yup08wR9poA2OWBkmRuPyfKna1bHektGWJMiR4TznqCaG37d86Z7EHYFdfs5VfpmnDkmnp/EladCVjMPYvMFKFXM/CVBgAliczBdI5nXYVtY7E23VWW6Sp1BA3HvqOe40o92twF5rVvPZtvZRczG2EzgxEr4cwEwTA10nrSbwjil62wFi4WE/5TaT/ACgmNfLXXnvXZxqcsN45U/z/AMIsmPY6Cd7sdaQ+J3+n4Vb4Xw+xYcMLZcjUZjMbcoii4xOdQ2XLIBII1HkfSPoKr9yORG/OoHqMsltm2LaaLx7TNytn8+1ZQ4Wej1lTeHj9gt0hqtedZdfXzoaMblY5ttagfiWsimLTycrQtzVBq3ciYqG+8aiqCcXGleXuJAjypkcMvUFyXoXO8nSajuuBQk8QY7E/fVhMHiH+CzcI5HKR79Kojp2Dyze/jwOfyqjf4wcu8fePP6fKrF7sxi+di7HkM32TQe9g2kqwKnoQQfkdaqjiS7MaZrd4iTOmgk/n5fWht3GueewiKJtwwxqR6VTv8MbkIFPioIw0s8WddifLT7ajbGM58ZLExE1n6j1rUCNKJRhdpGloLMifuqresQd/epFuf2rBbLb7VnXZ43w+MdP2zlJPOfem3AXlYaPmPmfupMuJB8uXuKIYDF5YMajaptRhU42jU6HGPY1DjMKtxCrqGBHP86V5g8bnGpBbpUxaa4zTixl+xzTi3DO6uNbJ28SE81PI+Yg0PW5rpXRePYDPbY5FZhET5Gue4oGZyqPIA/j+YruafJ4sS2GopIkDN+yD7RV/AYh0IfTMpzKPNddfIc6ApdYbGp2V7ZGeRtvEidfWnvFyUf1ap1Ye41xY3HzlyzwAJ1MRuxOwmYQR1PKQH62ZMHSd/tqJ3Ukk9Z/M1q14cqasa9SOWV1S4C/Du1N+yWyvmDCCH8Xod5nU8+dWMP2vuhYbxSSdyNzO21L1q6AZI0re5fXkD86CWnxt8xQEMk4dMZ37Z4hhDBW+Y28hUGG43duMc1wLqAAFB39aX1xsbCtP1ozI0O9YtLjS4ikG82RqrOjX+B3P2cQzggaGI2A5COX53objOxzM2YwrfwjSZ3qlwftA4tEZpYERImrWI7Q3XVUNz4o2AHPQFl3/AL1za1EJUmvwEoOStsNWw2QKxJIUAt1PWst4bfSTRLs/wLEXRba6oRAdS853UE6gDWTyLeutNdjglpT8OY+f3DapfAyOXoecEIlzBOTIJA6ZQfrWU/3L9pTBa0CORZQflNZTf6WfuvwDtiIWLPiP55mqZPhr2sqrH8KIJdmi7VsdvnWVla+wR47G2FGHDhRnzMM0CfnvTNZFZWVbj6L4dFkGh/abDq+Cvl1ViiEqWAJU9VJ2PmKysrZ9Gvo5NPh9q8uHQ1lZSPUiKY/GqVrc1lZTI+ph5d2qa3WVlY+jxreP2VuvL0rKysfRowcK3HpRc71lZXE1PxhxI8R8Nc140IuvHX7zXlZVmg9QkUsAJuLPUfbV7ix/+UfQf+IrKyuhP4/sy3F/j+6NOMqMg05ke3SgprKynYfgBzfGeV7WVlPEmVhNZWVh4s8h7fZXUf0T4dWLMyqWW2SCQCQc8SDuDGlZWVHl6HwOhE0p/pGxbpYTI7LmeDlJEjoY3Fe1lBh+JHmc1NZWVlXiz//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8" descr="data:image/jpeg;base64,/9j/4AAQSkZJRgABAQAAAQABAAD/2wCEAAkGBhQSERUUEhQVFRQWGBoXGBgYGBoYGhwZGBsaGBwXFxgdHCYeHB8jGxgYIC8gIycpLCwtFx4xNTAqNScrLCkBCQoKDgwOGg8PGiwkHyUsLCwsLCwqLCwtLCwsLCwpLCwsLCksLCwsLCwsLCwsLCwsLCwsLCwsKSksLCwpLCwsLP/AABEIAMIBAwMBIgACEQEDEQH/xAAbAAACAgMBAAAAAAAAAAAAAAAFBgMEAAIHAf/EAEMQAAIBAgQDBgMECAQGAgMAAAECEQADBBIhMQVBUQYTImFxgTKRobHB0fAHFEJSYnKC4SMzkvEVQ1OissIk0hY0ZP/EABoBAAMBAQEBAAAAAAAAAAAAAAIDBAEFAAb/xAAuEQACAgEEAAQFAwUBAAAAAAAAAQIRAwQSITETIkFRMmFxgZEFI6EUFTOx8fD/2gAMAwEAAhEDEQA/ABzXvOsF4VVZunKtDcrvJA2WUunr/aomuEHTWoe9jpWyWy22hrDS9gscQN96ixF4EyDvv5VAcK31rZLG0f2rLR6h14BiTeshLkmDlR53iIVjuCNIPP13s4hZGW5uNm6gdfOKDdkeId1c7l/hubeTf329hTPxCwSIIn+IfaRXGypQyND49AC7h3tghSShgn06j2oZiXjRvYjmPvFGypVSjAlT8xPMeXlQrG2fDyI69PKhcrDaLHCDOFxCfuFLo+eRvoaDnEmRRPs2/wDiXE/6lq4vuBI+yhduzmdQBqYj1q7A+GKfDLdq6at2n6t60GxfHbNoMIFy4pIKGVAIjWf2vT61VwPbUFgHwaOxjJ3ZdWnNtAJDdAY3jRhpSJ6/EpbV+RnhSqxi4xcnFXI5ZR8hRvg9zUydhJ9fwBP3UupauX7rvYtXGLeICBKzIhokAghhBPKiuKV7FkIB43jNzM/ujrG3qTUefMoxUkHijudE+HIv4nKNbVrxNzDGfCD/AFDN/TTJcwsLnn2oZwXh/cWtYzt4m9dgB6DT59aK2QzoRvQ4IOEbfb7PZHufHRpbvxtVuzfPOho0NWbT0ySsykFbd2qePsZhG3T1mfxry3e1rfFXQBJ6ge52+z6mlpci2qF5s06kbGFkbqdtNfl151dwfFg4ysYnmRGoCmJ251WvYRFDFmE5iw9FEx1BJYT6jrVHh3D7rMWYyq5WLMZ1GWeehyz7VrC4fYw4h1Oo1kZvnyPoKGYi2QfyNen2/KrVvHoW8HiU93M6eF/HI66cjG/pUxt94GgzLj5En8+1HGVAIo2MC7CVUnlP3Saja0ytlIIPTzoucWVgAxrA+ZqdcXlEzrFeWRhcgt+Cq6n9YUFP3CTqf4vLyquSqKLdoZLY1CjQdftqbHYwnehpv6zTINs2jOL4YYm2bd3UcjAlTyIrlONsvauG2w8SmNNZnaB56fOuri9sBzqK32ctnFJinktbjKsCCRME+kgj0qvHPaKkhDT9H2PYA9yBPJnUEeonQ1ldSfHEnf61le8aYO1nHzeNRs9e3UIrw7ab10kASI8kTzowiAAH8xQRVgzVi9xAlY2oZKzUEbnEUHn9KsYRlZZE0v2gTvVgXSogTFY4mpjPw3FC1dVyJA0PoeY8x+NOqXyVD2iHRtQPwPL0rlNjGkCNTXSOzbqcOjWtJAldxmA1leRkVy9bCqmMizTGv4iYMdCI9vyaDX8LMhDuJg701XM90Ze7J810HyNUrnZe65k5V82Ovtlmo7aG7lXInYO+bV1HI+FtfTY/Saj4zhzbuuikgicjDodUI9oprvdhbpmHtt/qE++U1Diey1x0TvCtu4kqCzAyg1EwZ01I8ifavDKPwv1F/M5HwXDPfumSAAfF19APaKeuEY8WzIw7O6/CIAmCAQpMRuPrFRnhKrcd0gswgkCJg7x5/dWWkcam4ba6hiwOg2lWGw9iddNa42fDNZdtfQ6GKUfDux44Zet2UtsbSSe8ZmQEEXLcl1bUyeQ1Ogra/bttfe8WBJjulHLwiWPmdRHqeegPE8Qy2GVB8aqdtQXVULRyJy/91T8DAAYuMzwAnRQOg6+frXVeBOKciCL5dB9FBjWieHOWKCWbx6UStYvQAj/avSj6Bvo94laAII0mq6N1qz+uqRlOtV9BvFA06Mj1yW7CyJ/d1PmOtbC0CTmgBSdfSR+faqpfwyNxr68o9zAqL9XQWxZDkPcRioJ5aFo028YmddaB8IBg7izpZFx8yuveQ8kyuZUlVG05AT8teVVbOLm0BoQ75QY0IJgaDTQR/p1nWqXFeHOXa34M1xmuAZhsFKfM5pGn7D0e4LhwEdGgnvDlgg5diFjkRv7ilpP2GcICWma3fylwqgsjD9kgNbQeksY+f71MFp2LSGAEgiNmMaTpoC0GQTzpZ7aYVyTvoB4dQupkkgbmDE7xNFex658ImY5cpKCdNF2j2IHtR1tXPqD2GcKxuMCRl1JI6ET99Q3fCqg7kZvbYfYT71FdN0XIByExDZQwInWZbciRMCCfSvMRixcuEjTLCkek6ieXT0rVHk8nTK9+5PpVezhS7hRu2lW8RY1gb6aeu321a4KIuH0Ov5609cLg1ysms8DW2QzkNHLlP315jADMQKs4u8KGPiRyr0bfIP1Bl62QxEVlW2xArKdZhy0jSoidamUa8qkNmZrp3Qkr55qRLGathhqI4W0KxyNSIUwteX7OlE3txVe8nSg3BUUsHhSzBQJJ5AEk+1PHCbTYZFUWyrmWbwyZkxJ6xGnLWk3D4l7bEoSpiJGhg+dW14/d5tJ6ktP0IpOaMpqvQ8uOToWG4oVEuCDzLGPb8ivT2k6CR1Oi/WhA4VntpctFWkA+Iz6/XlVS0hLmVMDcA6f0k6fWuTDHF2w3yGzj8Rf0tPbtrsWJIP8ASAD8zQrjHZZUQu+IL3CeWaT11zT+fOpExNtTGcg9CQv2gVU4heVjq400/eP0qnHOKflv8GUL9ywUJ8d1VHPvWUR5ydK1TD5yCMxPJ3LMfVFbb+YgeQO4viwkk6sRzbl6LsKtYK3nOkz1PnTZZGzVD3CNjhCpgXb4jmTX0Ikzz0/OlS8Kdu6PgIXSTESfMnX0AonjdMIVX4ZRB/7N85+VCShtqv8AiZgZ8OoiI6770qLcnR4I2/LfSvGxoEg8qG3Mb05VYx2GLjvF5jMw8oksOu2vpPWmuNPkLd7GrYyTIq6CXtqRvJHyP95+dCLKF2Cj/Ydfz1opgcSBnTUQZDbgALlaT00/PP2SNLgyy1dxOoQCY29iR9xoNxliuKtxnzG28RuNGgAdNDt+8T0g3w60QPEQd4YCJkkyBJga7T9tQ4rFpdKwwziFKj4gWa4vsD3d3X+A1FKp8HuionCi2Jw7OTme07E/tBlCxr5ZtP7mSfAuHFHvEtM3WI1J0hY9D6VGDGUgnwyB9hFTYWyxY6kTqfxopPirPUR9oboCF4JyDQKJJ1EQOetIXaLG3Q6BHhM9sBQueWDFw+o3DAbfuia6ZxDBKbTCNYkHnI1pQ4twwNcV1Y/8p9etsqCvrC86XGTcdqPRr1LfB8Rcu2yW8TAtJUaRmMZdNgNOvhOp3q+xVmDDdiJ6dPt+2q/DsQti2bamAGdsx00YltekSa0XGI4GVh4xIZTPhMeMEctQZHlTmmuKPLkNJZ8Zc7ACP5iI+gj5ivWgfCI/tQ+xjVWwR3huHaSCDJ5NyBhQf960TiEqx5Ab+Z/sDQxTZ5HuMxgmJ560OxZbXLzqHF3gLb3NTqFX10JPy0/q8qr2MYWGp8v96uhEFsoXeI3QxGv59qyrd28s6/TWsplfIETLaEmitjgtxhIWB5wPpvW/Z5BmzMAehO35mmV75jSD6mmZJtOkYkJ9ywVkHluK2SRRS7iRcfIyqCWC7SdTBqHtLhO7vSNA6qfcDKR81J968p8qLNIUvFq2qthsUAIIq2yaSKKkesquo3qF0q6TpUTW4idj+fz6V40I9nceqOUvNFtvOADuCR0O1M2Jt94Is/AP2twf5Tz9aQ7ihiKK8N7RNhrYSfBvB1gTJy9OflJqTNhb80fwamE7tvL7c/wFR3MKxxGVUZg8HQTodyegG8+s17ieM4YgFLoZ21VddI5vI3mdOcVTweO7xltMxKO8DyUbkeRIYj18qRCLvkxv2DfH+zq4cJcDEhj3bSABJBYMOmxEHqNd6HcOvgEkH87U2jusRhnw9uIyFFBI1jZl1mA0a9fSkPs6ma+LTSCpJKNoMyyfF5CD+Yoopuzd3oxv4tdUWrVpufiPToJjbnQq8A5buxA2AEkaaE666nWveGY5ruMureA8IuLlH8JCwPaaiRjacqeXPqNwfcEH3pmKO1/M8WcPgQdD+FE8LdVAFJ2Ok9DoV0/OtU8PizcMKNZEnkPU1edcsmBAU6kj4joIWZ01ocrb4YSpEGHwwtZvGpJaF5EAAgAg6yNT6ge1pLCIoVJbUFp022B9+Xl6VS4niRh8M90QcgGhMSSQup9/eqXZvjlzF5wiGBcP+ISoCoTKgqDJcLppImCTSHLbaNaQU7SIThLot+HMupGhGYwQsa5j8hJO9LOFxJTH3rgCs7LZcSCFPe93nIGbwkqbgBk6u3mKcOI2V7plYSOnnM/k0Fv4O337uBKtZtKBGzWyPuBH+9TVKSe1HuL5KvZ/idxMRbSBkuXcQSAf2vAzOwiN2WIJ+J+UU+PdpRwVi3bugpmhbjsJM6OqrrpyA+yjxxoopQe5+xhvi8TvQ17cmiWFysZMEDrVzwbwKxZFAw512oxVxLgGHMyl0ZswChsslj1NsCQBMkx1FJvZ/H3vCysHyrcCMdcgaAwObWM0EenQ107j3BUu4qwSWCEZWEwIUyI6SWM1zjs3wB2sPyUi4p5HwsBER1yn0FHHI5JjJpcV9zpHBMQCgzAFbg8cj9qI5bRt5QK1xGH8HdqR42IzAzyXf0BJj1rWwe7toEUsoUZju0wNQOf2+tRhbneAi5bFvK0hpV8xUqCZGgE9PxpkXXQLXNg/tBiFVbdpBCjXX338ySSaDpiSpMUV4vaBcEEMAIka+f31DheFK3xE+QFXY2oxAYNbiOu1ZU9/s34jDGPOspm9AUW2xARAsCDp5Dn19agI0zWmmOX3UNOLJGUma24dfIuAEwp35UUo0YmWbWZ3RiseJTMGNxvTB2u4d3ltiPjt+L1Qxm+RAPpmqCy47xk6WhdJ/rCff9KJ3sUe7t3F3iDI5jqOYjfqD51JOfnT+w2qOdJV6zfIAFT8dwK27gKiLdxc6joCSCs84YETzAFQYPDtcYIgk79ABzJPIDrVikqsAIcOwRvNC6dfITv57/ZUeJuhrkqPAPCo3hRtrzJ1Y+ZNFcfcXDYbIp8dzSdjH7TeQ3UA7yx6il23fgwKGL3cmlrFuMpyxmpfxl2faruZjrPzqrfA350TdHinZtFnCLuxCj3pixuDfDuJBCJ4ZGoyjTMOvOq/Y/ChsZb8jPyBp54phgywRU2TIt+08laFPgGJD3f8RjMyGUxoYhgRt09quLZZeJlmMtmF3NEZhK5tB1UvPmKoYjgqLLW/C42PXyPkfpRThOK769YdhDLNpp3AcEQfQk/MVBFPDmd9S/2Uy/cxr3QW7kJxS6NPEmb3YIxj3n61LicrX0tsrA93mzASIzEmefX6da149w4txANmyDu01AJMwVhRzOk/KrWNuZLT53dbaKWJGYvlUS0kEkn06HrT5yfDixSSosWBlOWI5x09fONzvW12yeX3a/efeqvDijol1S5DrmBZmOjeUxPL51c/W1G7ClW3yE0kBO011reFuSsBgF128RA+f4UN/RzcYWbsaTdAHsP70zcQxitaZSJzCACJHSYqPsjg1sC4o1zOXEgCM0SNPSsbdNtGPqi/f4beIkwfKfyKG3rBU6iD6U0jGVHfvKdCJHnQxyNehnPqK6250GvlULY62GytcQN0zgHp18qGduVuhSthkCkDRhObMxBXyACzrXPOL8Ba1a767cD3BBCgeFdeh33oMmpSltGrHJx3JHbeH5j6VfzDaaSf0acWe7w9M51R3QHqohh8s5X0UU0i7QSVsWueTbHYXOInYyD6c6WuMXO5DEkCJgttmO23UimHOaBdtMv6u5aIPhHmxB1nyUN/q8hWxyPFFmtCdw7tuP1iz3zEKEZLmU/4edoOcg6kCNf3ZOpAMueFxhxNpTZ8JuIx8UEhQBI8M6nQaciekVyy9bm+FVfCLGYACAMtoyR/UpJ6metdN7D4FLeGtOBDOAWJnUEtpHIQToOp61RFXDdYtMkCL3YuFdR8Uco0OntNSyBqa9wyhGZFLMGJ0I1XTcmT6ewqj+tlcqXIADKpJ0nxAb89wNN6c8m2XJtXGwgzqNGzz5AR+fvrKlxCoHYMGY5iSQxAkmdvKY9q8ot4FnOkMGams3zM+dHsH2XYlrd3QBgQywdWlSAT1KqCCNIB9arcH7p2LmbSHQ6jPOoVfMgif3dd9KqWWL4Aos4RmL3D/wDxn6Yi1v7Uew2IDYRPKVOs6yf9/ehPB9cQRG+EufMXVbb+n6Ud/wCI3FIUW7ZuMSQFCqWAEtp5LzE+lR5ebS9xqFbtAoizmDGA9uFAJzBnuKOmuYj2NEuEYZFUIh1c5nYjLAHwqdSNBLHWJPlNH1yYkB79hIXQO7RBJiFygMSSIAJpf4u36tavBFZmXMCPIbgdZ59BPsrfkbr0DqLXHYv8d4g9y4XGw0UbQo2/H1JqlgMKbuYAxcXxKDpI5rOw5ETA3HPQTgcSLIY3c5YQz+MGFdgAQvNszDSRoTTr2d4XbuXkaZUiQw56SPt29aqxaiM4ccMyWNxdEPCuyly+uYutoSQVYNm00PhjT3P97PaDsS9sTYJuLAzBioYHTXcAjnPIb9aPYG5ctkoVZgGAG8BQGLMpg6QBoNNfnbw1xrxLtPdg+BesftHrqNth7SVPLKwdoldkOHZcWDIIXMs8iQOXlPzpwxo8IqDA2R3jMObsfu/Gp8f8NLlLdkNSoWb5gmp8Eq22724PAVhvUFRm+TD/AEjpVbEjU+tFMfwRnwNsgbsZkwBmKQT7qBJ2zetbq/8AFaGYmt6TDGOxBuOrpoDaUlo8RkkZfL8+yd+kTilwWxh7LBZTvbjZipyBsgQRyYmY5hDy3N8Aa4bYVxBSRrObTkZ0Ea6Tp0E0I/SJbGRJEgpcU8jPgymegb7TSdznBMyUdrok7D41Ft3RcuGFAuF3afAoAJ25DL8x7umCwyyCCGkA6bQ2oPoRrXMOGoBaurusAAdDmAn/AElh/V6U/cGxyrZQyxlF330GWOgAggAVJpsjmhssbS3BHHcPUiRC1Us3ioJjwjQtypR7S9rzfvnBWc9tp8dzMVAXKGm3lIYnUayAfMa1Z4WiW/HcxF24Yyq9y81xQd/EuqkTvI01p89Qo+UXHG5LcOH64CN/as7+dqXeD8YF20GMK+odBrlZWZSNJ0JUkeVF8FxK0oLMyiNNSBrAO58iPnVCSatC22uxf7W27gNlphe81UjQyNwYmQJ5jc7xSrxO0z22Nxw4bRQAo8uSiI6yetNvaztrhLtvuMyuXZFldQhLBQ0wNpJgcpEiaV0ssb36sMitGdiWLHL119tNOWw1rnarHPfuSLtPkg402OXZjDC3hLQBnMM/kM2oAHKBHvNFFekvh/buxZvPhbxKLZORLmrAwACHAEghp1EjfQRTeLisuZGVh1U5h9Nquhj8qI3NOTLNoTpzqLtJwRLmGbvJJUhlyzOYaaAb6EjatLGKKtrVhbjXPCus9aXKHuaJnEOyZXFYZbKyt3B3beY5oDlLjAsxHhlrkfSKdOzvCVTDWrbfGi5WgnfXkeXtUljBOHAYAqJ5zFFJolKltTFtUU7uCRVM7669aWuIdmku3RdLlAhDtAGpU6NJ0ECBsa07f8au2bBa0crTAfTQysKJOk66+te3eKOUt2xka4UTv2UygMAsFKmNWGkSI6164y4kMipJWgpdOHZixvJJJO4G+sb1lDbnZ22xzBWUEAgZ5iRPSsqngn5KuF4nczQFkkag79QdfMT+dNnv58qR4DoJJJkiMx32JJA8+etZ2nxpsYN7tsDOFUA/zkKZ6/FMUodkeNXb97ubrSWBZX0GXIjuRlC+KYA30jnWun5jVwN+Gdl4kEyPpYuKBHxQG8SHmJgVnErzFghB725uBqQgkd2p5Sdz5saHcP41fbEJfVFNuy922WZ1XMxTISASM0eGSJ+dGOz1m7duyMpYmXuxoBvCdfLl670MVb3Ppf7C3UqXqXr3CbVjDoXGa67wWk6EhiQmvhAgCVg6AzNL/HLFxsOyJJMaHcsg1IP8UCD10jeKm7e9o0XEWMOs6SW1nKXIRJ66KWPOGqhxvjht4WFMXLkoD0EeIiOYkL6tPKgyNbG7GYHckkI2Pup3TG4JbwgEEAwDIUgjUROvKOmldO7FKn6pbbLuumYyVUbCYE6DQ9I9a5smBFy09siTBKeTAaAeuo96deynHLZwlu0NWW2CQZEjMV0YHQiVkEH4gaRpkm6KdWnGdha3bz3ReYQgfKigkdSWkbkaEnqQOVHLmMi2zTICk/IbfTypX4rfd7TDwqQrRudDuN+g06b61rbxjmxbQkEuqEwCBlIVh7wVBPMydNqtaTJE6D/CbRFsTvEk+Z1NbYs+GpbGkeg+wVFidjUaf7lhCtiWlwo3J+2umYWzlshY5AR66ffXPuHYTPjUA5GT6CukXDooHNh9NfuqvKxL7AnEYF1z/F9woF2l4cl8BWnQHbzKn/1+tb8Z4gGxF1VYEhjpzldD9a0sWS2hMTrrSntx8yDu1QHXswkEZn38vPQ6a6wf6aZcBgxawwWM+UGNNSJJiB61RxGPw1tsjX1DbGNYPQkAhTPU6USXDC7bIFw5WUhShGxHxAjQ/wBqx48SXkVBqc62t8HE+B4gvjXYAsoDaHcIsAD2UAR0FPGIFlcqgSCAxVvFOaVMBj4tzIE+lL2N/R29nF5bj51ZS6uDlLHYyNSIJE9Z33oz3rCwDa8THwkb6iZEDXQjauTquJKi3TryOyO32qRMTikYhfELkBUCStsA+P8AYlgBpprEa0gcR40158zQCZJidTtJ/pCj+kedPl6zhXK27lq0JGZmAaGciMwjK6mZ2OvQmkrtPwlMPdC2mLKRrJDa/wALBVkERuAQZHnVmnzRflXZHnhLv0BffkEEbgyPUaiug4DtADjsZcJGVbWddv8AlFSB/UXbTzFc6mt7WIZQQDAYQ3mJDQfdQfarJRTJlKja9dLMWYyxJYnqSZJ+dXbWIxFidbiBlIMyJV1I28wZHsa04LgHvXlCqzAEM0clBE68ug843py4/wATexdL2Yti6qmBsx6Gdec6+9T5c/hyUUOx4t6bHvslxAYnB2bsyxUK/wDOnhafUjN6MKY7d7IoC6VzX9GvG/8AHewVCFwWKqIUuseJRyJWZA08K9Neh3AazduD21wS/rZmocTxDKCxMAAkk8gBJJ8orwLQDjXCHvwt1slkHW2h8Vw6RnePCu/hG/UUaXsCzlPafjn6xiXuAkrPhmdVGxAJ0n8xTp2A4j3lp0Y+NWzREeBlUKwH7ukaeXUUsfpBtKuLAUQO7QADaFlQAOUAAR5U84Hhlu5hsG6g271uzayXF0MFASjfvIZMqep2k1uOL3Wgb4oacPxgooXIDHM1lD1bTUAnmdvpJisqn7Hqj7lLtZrwxm01SyfLV7dJnYdVfGpDKoVLpJJjQ22X2+L6U/cTtI/DYugZDatFgZjTI33Um3uJ2bAVYCKdJVRl06xUeXUOHkSuxcrDnD7RRLdp7gKWlCg92JMemh0nU+5pjw3HLaWjldg20EQ0zGwkL1nWkBO11g6C56SrdY6edXxxJTABBJ5DUn2qNajJGO1ozcBO2eMtvipUguVhgsmGklRzOxH0q32zxIbEBRooEx5sSx+mX5UUtcYtIMxNtS3mAxj012pL4nxlLuKZg4IncyBoI50Mck5pKnx/JZpZKM/MWLN2CxG4E/IT91EuyroMUq7DJdSOpAuRHsooLaxCF3h1iImQBqDz9Kauy2BQJ3roudmLKxAzZSBoCdRrJ96N5Hii2UaycXFUzbtpjslpUWQbhMn+FRqJ8yV9gaj7JM7WRJkBgFnkpaY9Jk+5qPtFwIX7oa45IAhEGw3mTPvtyph4RgBatooEQRHy2qnS5Kwqzmx5Yw2aixLaGpEuR71Vx9zwnzoYu5jWzXsdhc117nTQeppsa5N1F/dQsfVjlH2NQngeH7tUtj4m/wAR/IRAHzj5GrWBxINy9cOwbKP5bQj/AMs9Wy55FPs5vjON21xWIYDK7PcUM/itz3k5mVRmA03UmJ2o3wnFXWUm8gRgToDIgQQZkj3kgxOxrn1+6WYtzYkn33p84JbDYS2NptgaeYg/Wa5/6kv24y+dHkxUxGEXvXIYZSzEeF9iSf3aZP8Ajj2cDbW0C1yCojfw6sVBHxQRAPWYMQU48KxdtygwzNH7S6gjqGiDRu5wu9bwIdrfjVmuFQAxVGWDIIgnwgkRpHkYHPLHUVGX8h4Xc1u6BXDeNTiXe8WzXABLGTIOgk+RgDQaDrR/hHYu4bj4mz47TNIGbKwYMGJCnwtGok6idOo57exRua8/SNvp5V0PsJ+kmVTC3FS3kWFckhTl3zHcNznWddqyGJyk+Tp55qEU4oi7T9nGud5cS3cDjmZiYkiToOXT3mgHFuywHCxdOZsSh726Z8KWmIRLZk7yQwgftNyAp54pxsMSTkKct4M65jIBPIARr8qHXnLhu8ANuCSrFQpgGSVzAjTnlJ6CgxyUZ7Y8i5xc47pcHGqynDtf2ftC0uIw6BEMBlDZl8WzLqdJ00MGVMDWk+unCamrRzZwcHTGbsHetrefvLq2yyhVkaklgfC2ykZRr50wdrMPCqwWSpjp8/wqj+jbhmGOe9irRdQ620JIyZjqSR5CCW1CjlJBHQ7qYXEh8qW8ieEzqrMNwG36azXK1coRyptlmDI1j21wcv4LxwYXFJdZRmRwTr4mV5RlHLRGaupL21V7rWe7KkAHOSIJhSRljT4tDJ22rjnGsGqYxrdpiy94As6kFiPCZ3IJiecU6vw5kD3rzsGYLbTu8qszKlsXHJKsqKJ6akiBGtVuHl4fa4JpzcpDZa7SFr9yzkjKshpnUZZ0jT4tPSq3FuOG21sMoIdoMGIAy67GT4vLbz0CJZu3Cbtu3dQnQ3SQUiACSe7UDQTMjyHKqXFLNwqA2Jw951diCb1sQpCCPDvBUnYbjzoFujkXPFfyC/mCv0m2QuIRgN7f1Un7ivyp6wQg4WygYsttWIBgKi2wgZ+upj2brSB26LP3DOQzMjBisFcwjYjQ+um2wro1viK2xIXNcyBSRE6clmANSabjytK5fMJ0Fxgz0J9KyqH/AOVJZARwQ2VWIiYzqHAJBiYYbVlUWzxD2keOE3D+7ZtH5G3XOMJjM9tSVtmRubVpjoSNSyEn3NdgtYVHsBGAZHtqCpEggqND1rjd7hGLBhEtAdA0ge51pTlFSTkA3QT4P2ct40XrbKqOoUo1tESM2YeJVADAkL59CNaTrWOVVhQdRHQ6xz35RFP3ZjvcKzuxQsygQASBBmdd+lC8V2Z1Y2sigxAjUdR56elJyZ8blwzU0Kves51hAeZnKNvuI2FWbfCJgE57hjwgiTzIAiTAppwHZ1QZuQ45KBAHLTXoB79aNYHhiWlhVCgDfnsNSfOB8qmyaxR4ia3H6gLA9lfELjKiKvJl8wQYPORzpgxPEUERJ9BoB66fStMbcOURJJ0TQiJ/bbpvoPPqak4Vgrckv4uWu56nyE8qfh0zyR35vwBKW5nvDbRuOXaQi6AfeaMC7maRsNvxqG66gBE0FTYcqupIAp7SSpL6GpBOyPpUN64syx8K6n7hVfF8bRVMH3Og+tCeGYg4u8FEm0p8Tcif3Qdj/cVuHG27kHQ48PxBt2bmIfQsC4B3ygeBfca+rUOx+L7jhzk/EbZH9VwwfqxNS9pMR/lWB/zGk/yqR98fKgX6QsVFq1aB+I5j6KIH1b6VTJ8fUERl1p+7Of8A6tr+QUhM4BFPvZwf/Gtfy/ea5/6gv2l9QWXbnEbdlDdu5ioIWAJJZpidRpoSfYc6hP6RrA27z2tJ/wDaou0FhWw9yR8ILDfcAwfqfnSGbnITPqfxoNBGDxNtc2EmCON2raYi53Kt3TMWthoEA65dJ+EmN9gKLcC4VbRe/cS2uWdhGkgdZB1oNxDGl7mUahTA8zz/AA/3o32ot/q2GVHM3GCqqjZVUDO/mS2g5eI7kaFlxym2odHTx5FGC3hzE4dgqvdAUH4QzCZPMrqZ8iOfU1FieN9wrZu7lR8JdATqPhXMSd50nTpsEh7juB3jM0DmZieevpVfErOYkknmfvJpMcUE0jHmlTYe7PdrrQD2MQgaw7NGpUBWM5TGwkyDOn2S8V/R0Wl8E/erv3bEC4s8gdFf6H1pG2NGuB9qruHIAOZOhO38p5em1Vzxzj5sX49yOOSM/Lk/I+4LhbJgsPbZGVVWWU+Em65LMWG+mYL/AE1UFnLpbJKTIGfKo5nxDxHUctPPlUq4y7iyiw4RgCf3sp1IHIaH8YFbJhf8fuwrBdSfikZdvFmMawNvSK4rktz3Pnui64QikukB34VYONw/dzmN1WYSSGCHOzAGSAAp8qcsRdyoGAUslvF3EzKGAdLdtg2UiDqOYryzYVPgRVkQSqgE+pGp95rbEOSgSBFuxjAWnVu8tOQAI5HqafptRHJkSvpVyc3NJSnaVHL+IcUu32zXrj3G6sxb5Tt7VXV4r0rWC3XZ4EGzjN68uWvKtsT2hxiytx210MgazrowAnrvW2HQl0AMEsAD0JIANMlnso0lWuDu5PwTqOehEAkeRqbPmhj+MONerLOKxebuz1sYfcyf8i3z5+tZV29wtDl1YZURBpyRFQc+i15U/wDcMXuetDrh+MW7di3Jn/DQafyjWkzPV0W5qbuhlINIyZnk7Fudg7J7noNT8hV3C4NWHiLKemTN8zmEVHb4SgmF5knVtfrWzYFY0H1P41sMmnSqSbYN+5Zt8M10af6eXpMVvirICsoIbwnbr00JB9jVBcIq7D6n76sI9TZp4nTxx6N3Gj4lHtOhYKTsdZDDVTHkQNPWqGqjUA/ymftiiZwAuGToeZ/Ec/tqri+GhTqCvnBj2ruabVxzLy38wiOxiC8ZELTtqB/epLti7+0wt+glj7n8KHHENYYMokE8jEE6bjr+d6u/rF4jS1lJ/anOY/PnVW1dsNM3t8Gt/HdJjkWOZj/KDIHt9KM8C4/bW6tlEC2ipUHqw9NN9/XWg+C4cX8V0Ow5l9B6Zfxo8CpALQET4eQHmBWWm6QR47tfxm3wxb56AEyfck/OhHbO4HwwvDY3wqH+ALdA9iFU1tj+1JbMljbZrnIeU8z6UJ7W4krw6zk1Fu7lIPRk8J338BH9VNnGkmxbkLxea6L2ZacNb9D/AOTVxxeNuOQNdP7H8SZsHbJABlhptAY1y/1KS8L7mWXu03G1s2zaKkm7Pi00UAAga7k/fSTcxtlQTleQCRJESNRVj9IfFHD2oUZQp8Xmdx/2g+9KDcRZ/CYgkT6aU3SteAq9go8ySLXDCVeQYYeIHTQg7jzqHi4ZiXdizHckkn8/jWytldTyGlWLy5gfOpnNpnd8NSg41yj0kZZEbT/ahV4kn6RRTgSr3wtXdQ3wmSII9+f2xTjxDha2VcWLYl08JG8wRJJ1j8BQ71jlXuT+E5r2OV3NzVvg+BN68lsEDMdSdgBqZ0/M1mMwZGsbbjpy/PqKOdgMNmvs37q/U6/+tWZcqhhc/Y5/hNT2secLgSqjMpXxM0HokkexOTyMVeUMLjlRLK2YA81OhQ+RB9pB5CtcCClhADHgjT+IgmrYfMzSxOg5nmPWvkJ5lus6NEWJXLO4G46xykfT1mq+PuJZs949weJHULlJ/wAxGQTG28zEcudR4+/lRZMTmTadQQZ9fEfl5Us9or79yRkzKIIbYgTJzDmPMRXS0MYOdz+xysi2zaAZt2/+of8AQfxr0Lb/AH29k/E0MOPIkFYI01++tTxM8hX0HPsCqClru1YNLmCDGVeRn96mzhHH1utlyspidwRpE+Y38659/wATPQUa7J8QY4pB4QCCDJiR0XzPSotZi8TG3JdI9wPZuisqUYVj+zWV8rwFTLlux9tYbYmpA0n3rG0qlzk3yLo1WKjNuakFRXE10rYM9I0uJpUAEVO6+Go9KagD1AGIzzHkSPTY0aw794pQmSBKyZY9VkzI5iddx0gKLXn7VKt4qfz86owZcmGSa6NUi3dwA5oOuw/PvQ44Wy5K52mJjMwHTnofap7/ABct4Xcx9vqedUv1y0GksGIneTyjkZiOnSut/cVatMJNe5SxfDntvmw5LRqQB069RRZXtYm2P1q1eQj/AKbEodtSo8X0I135CdMaGSFgDovhHvzPuTVDGcQW2PEQOmsH2HOlZP1WV1CNv5hOXBmN4db8IsBlUTo50jyXlS5xfguJueHMrWwZCgwJ2mDzgkT60SPaW3O/2z9lWLHFLb7NP5+dTZddq+3Hj6C7QBwnYBP+Y52GiwNeepmmvA4JbSBEEKNhWyXBEg14CSelc3JqMuXib+wRriuHpdUh1DCdiJ66/bSz2stYWzZKJat98+UggaqoYEtvAmCsDqelNUaRXOe1OHuJePe65iSGGxBJj0I2j0qrRNynTfXoPwRi3bBzPqQfWprN6InaqLPt5VYtXBFdSUTr452yxiE0DqYZTIPmNRB/O1P3DcUL1hLyfGviI8wIZftFImFI9qN9mMU1q8FUZkcgFdoJ0BHLXb5dKRNblQ6qe/8AJW7VYZFxBZGzAgZwAQFLAECTo0qVJjYmr/YDBAC9rrmj2yiPtNS8f4S9q8e80t3YOYDMQAMpXpplB0/eGtVOx2MKXrtskQwMHlmU6H5TQ6pSeGUV7Ij4nz9R0sf5foI+QqH9Yi6nIMMv0kVvgbwK3B0j6j+1UeIA93buAfC4H1H4183GPncX/wC4Cs3466i0S2yup08wR9poA2OWBkmRuPyfKna1bHektGWJMiR4TznqCaG37d86Z7EHYFdfs5VfpmnDkmnp/EladCVjMPYvMFKFXM/CVBgAliczBdI5nXYVtY7E23VWW6Sp1BA3HvqOe40o92twF5rVvPZtvZRczG2EzgxEr4cwEwTA10nrSbwjil62wFi4WE/5TaT/ACgmNfLXXnvXZxqcsN45U/z/AMIsmPY6Cd7sdaQ+J3+n4Vb4Xw+xYcMLZcjUZjMbcoii4xOdQ2XLIBII1HkfSPoKr9yORG/OoHqMsltm2LaaLx7TNytn8+1ZQ4Wej1lTeHj9gt0hqtedZdfXzoaMblY5ttagfiWsimLTycrQtzVBq3ciYqG+8aiqCcXGleXuJAjypkcMvUFyXoXO8nSajuuBQk8QY7E/fVhMHiH+CzcI5HKR79Kojp2Dyze/jwOfyqjf4wcu8fePP6fKrF7sxi+di7HkM32TQe9g2kqwKnoQQfkdaqjiS7MaZrd4iTOmgk/n5fWht3GueewiKJtwwxqR6VTv8MbkIFPioIw0s8WddifLT7ajbGM58ZLExE1n6j1rUCNKJRhdpGloLMifuqresQd/epFuf2rBbLb7VnXZ43w+MdP2zlJPOfem3AXlYaPmPmfupMuJB8uXuKIYDF5YMajaptRhU42jU6HGPY1DjMKtxCrqGBHP86V5g8bnGpBbpUxaa4zTixl+xzTi3DO6uNbJ28SE81PI+Yg0PW5rpXRePYDPbY5FZhET5Gue4oGZyqPIA/j+YruafJ4sS2GopIkDN+yD7RV/AYh0IfTMpzKPNddfIc6ApdYbGp2V7ZGeRtvEidfWnvFyUf1ap1Ye41xY3HzlyzwAJ1MRuxOwmYQR1PKQH62ZMHSd/tqJ3Ukk9Z/M1q14cqasa9SOWV1S4C/Du1N+yWyvmDCCH8Xod5nU8+dWMP2vuhYbxSSdyNzO21L1q6AZI0re5fXkD86CWnxt8xQEMk4dMZ37Z4hhDBW+Y28hUGG43duMc1wLqAAFB39aX1xsbCtP1ozI0O9YtLjS4ikG82RqrOjX+B3P2cQzggaGI2A5COX53objOxzM2YwrfwjSZ3qlwftA4tEZpYERImrWI7Q3XVUNz4o2AHPQFl3/AL1za1EJUmvwEoOStsNWw2QKxJIUAt1PWst4bfSTRLs/wLEXRba6oRAdS853UE6gDWTyLeutNdjglpT8OY+f3DapfAyOXoecEIlzBOTIJA6ZQfrWU/3L9pTBa0CORZQflNZTf6WfuvwDtiIWLPiP55mqZPhr2sqrH8KIJdmi7VsdvnWVla+wR47G2FGHDhRnzMM0CfnvTNZFZWVbj6L4dFkGh/abDq+Cvl1ViiEqWAJU9VJ2PmKysrZ9Gvo5NPh9q8uHQ1lZSPUiKY/GqVrc1lZTI+ph5d2qa3WVlY+jxreP2VuvL0rKysfRowcK3HpRc71lZXE1PxhxI8R8Nc140IuvHX7zXlZVmg9QkUsAJuLPUfbV7ix/+UfQf+IrKyuhP4/sy3F/j+6NOMqMg05ke3SgprKynYfgBzfGeV7WVlPEmVhNZWVh4s8h7fZXUf0T4dWLMyqWW2SCQCQc8SDuDGlZWVHl6HwOhE0p/pGxbpYTI7LmeDlJEjoY3Fe1lBh+JHmc1NZWVlXiz//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5370" name="Picture 10" descr="http://t0.gstatic.com/images?q=tbn:ANd9GcRX9tfosFtAhWcn8WQWn2gUPEtNn19K7qOO-xFZSPE9pIr5LECp4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836712"/>
            <a:ext cx="3672408" cy="4368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884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5370"/>
                                        </p:tgtEl>
                                        <p:attrNameLst>
                                          <p:attrName>style.visibility</p:attrName>
                                        </p:attrNameLst>
                                      </p:cBhvr>
                                      <p:to>
                                        <p:strVal val="visible"/>
                                      </p:to>
                                    </p:set>
                                    <p:animEffect transition="in" filter="wheel(1)">
                                      <p:cBhvr>
                                        <p:cTn id="7" dur="2000"/>
                                        <p:tgtEl>
                                          <p:spTgt spid="15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3970784" cy="5832648"/>
          </a:xfrm>
        </p:spPr>
        <p:txBody>
          <a:bodyPr>
            <a:normAutofit/>
          </a:bodyPr>
          <a:lstStyle/>
          <a:p>
            <a:pPr marL="0" indent="0" algn="ctr">
              <a:buNone/>
            </a:pPr>
            <a:r>
              <a:rPr lang="es-CO" sz="3600" dirty="0" smtClean="0"/>
              <a:t>Este </a:t>
            </a:r>
            <a:r>
              <a:rPr lang="es-CO" sz="3600" dirty="0"/>
              <a:t>debe ser </a:t>
            </a:r>
            <a:r>
              <a:rPr lang="es-CO" sz="3600" dirty="0" smtClean="0"/>
              <a:t>el momento de la reconciliación</a:t>
            </a:r>
            <a:r>
              <a:rPr lang="es-CO" sz="3600" dirty="0"/>
              <a:t>. </a:t>
            </a:r>
            <a:r>
              <a:rPr lang="es-CO" sz="3600" dirty="0" smtClean="0"/>
              <a:t> Dios </a:t>
            </a:r>
            <a:r>
              <a:rPr lang="es-CO" sz="3600" dirty="0"/>
              <a:t>nos ordena a reconciliarnos, </a:t>
            </a:r>
            <a:r>
              <a:rPr lang="es-CO" sz="3600" dirty="0" smtClean="0"/>
              <a:t>porque</a:t>
            </a:r>
            <a:r>
              <a:rPr lang="es-CO" sz="3600" dirty="0"/>
              <a:t> </a:t>
            </a:r>
            <a:r>
              <a:rPr lang="es-CO" sz="3600" dirty="0" smtClean="0"/>
              <a:t>la victoria esta únicamente en la «</a:t>
            </a:r>
            <a:r>
              <a:rPr lang="es-CO" sz="3600" b="1" dirty="0" smtClean="0"/>
              <a:t>RECONCILIACIÓN»</a:t>
            </a:r>
            <a:endParaRPr lang="es-CO" sz="3600" dirty="0"/>
          </a:p>
        </p:txBody>
      </p:sp>
      <p:pic>
        <p:nvPicPr>
          <p:cNvPr id="16386" name="Picture 2" descr="http://www.serviciocatolico.com/images/decalo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620688"/>
            <a:ext cx="3888432" cy="33843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860032" y="4221088"/>
            <a:ext cx="4067944" cy="1938992"/>
          </a:xfrm>
          <a:prstGeom prst="rect">
            <a:avLst/>
          </a:prstGeom>
        </p:spPr>
        <p:txBody>
          <a:bodyPr wrap="square">
            <a:spAutoFit/>
          </a:bodyPr>
          <a:lstStyle/>
          <a:p>
            <a:pPr algn="ctr"/>
            <a:r>
              <a:rPr lang="es-CO" sz="2000" b="1" dirty="0" smtClean="0">
                <a:solidFill>
                  <a:srgbClr val="FF0000"/>
                </a:solidFill>
              </a:rPr>
              <a:t>«Porque </a:t>
            </a:r>
            <a:r>
              <a:rPr lang="es-CO" sz="2000" b="1" dirty="0">
                <a:solidFill>
                  <a:srgbClr val="FF0000"/>
                </a:solidFill>
              </a:rPr>
              <a:t>de tal manera amó Dios al mundo, que ha dado a su Hijo unigénito, para que todo aquel que en él cree, no se pierda, mas tenga vida </a:t>
            </a:r>
            <a:r>
              <a:rPr lang="es-CO" sz="2000" b="1" dirty="0" smtClean="0">
                <a:solidFill>
                  <a:srgbClr val="FF0000"/>
                </a:solidFill>
              </a:rPr>
              <a:t>eterna»</a:t>
            </a:r>
          </a:p>
          <a:p>
            <a:pPr algn="ctr"/>
            <a:r>
              <a:rPr lang="es-CO" sz="2000" b="1" dirty="0" smtClean="0">
                <a:solidFill>
                  <a:srgbClr val="FF0000"/>
                </a:solidFill>
              </a:rPr>
              <a:t> </a:t>
            </a:r>
            <a:r>
              <a:rPr lang="es-CO" sz="2000" b="1" dirty="0" smtClean="0"/>
              <a:t>(Juan 3:16).</a:t>
            </a:r>
            <a:endParaRPr lang="es-CO" sz="2000" b="1" dirty="0"/>
          </a:p>
        </p:txBody>
      </p:sp>
    </p:spTree>
    <p:extLst>
      <p:ext uri="{BB962C8B-B14F-4D97-AF65-F5344CB8AC3E}">
        <p14:creationId xmlns:p14="http://schemas.microsoft.com/office/powerpoint/2010/main" val="3768554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476672"/>
            <a:ext cx="2592288" cy="6120680"/>
          </a:xfrm>
        </p:spPr>
        <p:txBody>
          <a:bodyPr>
            <a:normAutofit fontScale="85000" lnSpcReduction="20000"/>
          </a:bodyPr>
          <a:lstStyle/>
          <a:p>
            <a:pPr marL="0" indent="0" algn="ctr">
              <a:buNone/>
            </a:pPr>
            <a:endParaRPr lang="es-CO" dirty="0" smtClean="0"/>
          </a:p>
          <a:p>
            <a:pPr marL="0" indent="0" algn="ctr">
              <a:buNone/>
            </a:pPr>
            <a:r>
              <a:rPr lang="es-CO" dirty="0" smtClean="0"/>
              <a:t>Si </a:t>
            </a:r>
            <a:r>
              <a:rPr lang="es-CO" dirty="0"/>
              <a:t>eres cristiano, cristiana y le estás fallando a Dios, no lo dejes para después, reconcíliate y si lo has dejado, si te has descarriado, es un bonito </a:t>
            </a:r>
            <a:r>
              <a:rPr lang="es-CO" dirty="0" smtClean="0"/>
              <a:t>momento para </a:t>
            </a:r>
            <a:r>
              <a:rPr lang="es-CO" dirty="0"/>
              <a:t>reconciliarte con tu Señor y Salvador </a:t>
            </a:r>
            <a:r>
              <a:rPr lang="es-CO" dirty="0" smtClean="0"/>
              <a:t>Jesús, quien murió para salvarte.</a:t>
            </a:r>
            <a:r>
              <a:rPr lang="es-CO" dirty="0"/>
              <a:t> </a:t>
            </a:r>
            <a:br>
              <a:rPr lang="es-CO" dirty="0"/>
            </a:br>
            <a:endParaRPr lang="es-CO" dirty="0"/>
          </a:p>
        </p:txBody>
      </p:sp>
      <p:pic>
        <p:nvPicPr>
          <p:cNvPr id="4" name="Picture 4" descr="http://sphotos-a.xx.fbcdn.net/hphotos-ash4/p480x480/319977_751029398301378_171416098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20688"/>
            <a:ext cx="2952328" cy="5688632"/>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http://t0.gstatic.com/images?q=tbn:ANd9GcQtpK_u_XI4a0RfhA3IWqao778VeqgM803-3_v7T2Kl3G2tT9It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620688"/>
            <a:ext cx="3240360" cy="56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471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17410"/>
                                        </p:tgtEl>
                                        <p:attrNameLst>
                                          <p:attrName>style.visibility</p:attrName>
                                        </p:attrNameLst>
                                      </p:cBhvr>
                                      <p:to>
                                        <p:strVal val="visible"/>
                                      </p:to>
                                    </p:set>
                                    <p:anim calcmode="lin" valueType="num">
                                      <p:cBhvr>
                                        <p:cTn id="20" dur="1000" fill="hold"/>
                                        <p:tgtEl>
                                          <p:spTgt spid="17410"/>
                                        </p:tgtEl>
                                        <p:attrNameLst>
                                          <p:attrName>ppt_w</p:attrName>
                                        </p:attrNameLst>
                                      </p:cBhvr>
                                      <p:tavLst>
                                        <p:tav tm="0">
                                          <p:val>
                                            <p:fltVal val="0"/>
                                          </p:val>
                                        </p:tav>
                                        <p:tav tm="100000">
                                          <p:val>
                                            <p:strVal val="#ppt_w"/>
                                          </p:val>
                                        </p:tav>
                                      </p:tavLst>
                                    </p:anim>
                                    <p:anim calcmode="lin" valueType="num">
                                      <p:cBhvr>
                                        <p:cTn id="21" dur="1000" fill="hold"/>
                                        <p:tgtEl>
                                          <p:spTgt spid="17410"/>
                                        </p:tgtEl>
                                        <p:attrNameLst>
                                          <p:attrName>ppt_h</p:attrName>
                                        </p:attrNameLst>
                                      </p:cBhvr>
                                      <p:tavLst>
                                        <p:tav tm="0">
                                          <p:val>
                                            <p:fltVal val="0"/>
                                          </p:val>
                                        </p:tav>
                                        <p:tav tm="100000">
                                          <p:val>
                                            <p:strVal val="#ppt_h"/>
                                          </p:val>
                                        </p:tav>
                                      </p:tavLst>
                                    </p:anim>
                                    <p:anim calcmode="lin" valueType="num">
                                      <p:cBhvr>
                                        <p:cTn id="22" dur="1000" fill="hold"/>
                                        <p:tgtEl>
                                          <p:spTgt spid="17410"/>
                                        </p:tgtEl>
                                        <p:attrNameLst>
                                          <p:attrName>style.rotation</p:attrName>
                                        </p:attrNameLst>
                                      </p:cBhvr>
                                      <p:tavLst>
                                        <p:tav tm="0">
                                          <p:val>
                                            <p:fltVal val="90"/>
                                          </p:val>
                                        </p:tav>
                                        <p:tav tm="100000">
                                          <p:val>
                                            <p:fltVal val="0"/>
                                          </p:val>
                                        </p:tav>
                                      </p:tavLst>
                                    </p:anim>
                                    <p:animEffect transition="in" filter="fade">
                                      <p:cBhvr>
                                        <p:cTn id="23" dur="1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9023" y="332656"/>
            <a:ext cx="5050904" cy="3096344"/>
          </a:xfrm>
        </p:spPr>
        <p:txBody>
          <a:bodyPr>
            <a:normAutofit/>
          </a:bodyPr>
          <a:lstStyle/>
          <a:p>
            <a:pPr marL="0" indent="0">
              <a:buNone/>
            </a:pPr>
            <a:r>
              <a:rPr lang="es-CO" dirty="0" smtClean="0"/>
              <a:t>Si </a:t>
            </a:r>
            <a:r>
              <a:rPr lang="es-CO" dirty="0"/>
              <a:t>estas en enemistad con alguien, no lo pienses más, reconcíliate, porque el </a:t>
            </a:r>
            <a:r>
              <a:rPr lang="es-CO" dirty="0" smtClean="0"/>
              <a:t>tiempo de gracia se termina, y después por mucho que lo desees será en vano.</a:t>
            </a:r>
            <a:r>
              <a:rPr lang="es-CO" dirty="0"/>
              <a:t> </a:t>
            </a:r>
          </a:p>
        </p:txBody>
      </p:sp>
      <p:pic>
        <p:nvPicPr>
          <p:cNvPr id="4" name="Picture 2" descr="http://t1.gstatic.com/images?q=tbn:ANd9GcSSLNaADJpBpXC7yGl03oelbLJ3wuqB2JGHWTi-DCoT00pzEZ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8244" y="6187"/>
            <a:ext cx="3707358" cy="3422813"/>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http://t3.gstatic.com/images?q=tbn:ANd9GcSdJ2xyghRfZInjAbbXRLH0cbpUPeeqe47oGMdLxVxeHTXtjx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645024"/>
            <a:ext cx="3960440" cy="273630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11960" y="3645024"/>
            <a:ext cx="4572000" cy="3108543"/>
          </a:xfrm>
          <a:prstGeom prst="rect">
            <a:avLst/>
          </a:prstGeom>
        </p:spPr>
        <p:txBody>
          <a:bodyPr>
            <a:spAutoFit/>
          </a:bodyPr>
          <a:lstStyle/>
          <a:p>
            <a:endParaRPr lang="es-CO" sz="2800" dirty="0" smtClean="0"/>
          </a:p>
          <a:p>
            <a:r>
              <a:rPr lang="es-CO" sz="2800" dirty="0" smtClean="0"/>
              <a:t>Ven </a:t>
            </a:r>
            <a:r>
              <a:rPr lang="es-CO" sz="2800" dirty="0"/>
              <a:t>a Cristo y Él te reconciliará con Dios con su Espíritu Santo obrando directamente en tu vida y en la de los tuyos. </a:t>
            </a:r>
            <a:r>
              <a:rPr lang="es-CO" sz="2800" dirty="0" smtClean="0"/>
              <a:t>Cristo </a:t>
            </a:r>
            <a:r>
              <a:rPr lang="es-CO" sz="2800" dirty="0"/>
              <a:t>te ama. </a:t>
            </a:r>
            <a:br>
              <a:rPr lang="es-CO" sz="2800" dirty="0"/>
            </a:br>
            <a:endParaRPr lang="es-CO" sz="2800" dirty="0"/>
          </a:p>
        </p:txBody>
      </p:sp>
    </p:spTree>
    <p:extLst>
      <p:ext uri="{BB962C8B-B14F-4D97-AF65-F5344CB8AC3E}">
        <p14:creationId xmlns:p14="http://schemas.microsoft.com/office/powerpoint/2010/main" val="253416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randombar(horizontal)">
                                      <p:cBhvr>
                                        <p:cTn id="7" dur="5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2962672" cy="6120680"/>
          </a:xfrm>
          <a:solidFill>
            <a:schemeClr val="accent4">
              <a:lumMod val="20000"/>
              <a:lumOff val="80000"/>
            </a:schemeClr>
          </a:solidFill>
        </p:spPr>
        <p:txBody>
          <a:bodyPr/>
          <a:lstStyle/>
          <a:p>
            <a:pPr marL="0" indent="0" algn="ctr">
              <a:buNone/>
            </a:pPr>
            <a:endParaRPr lang="es-CO" dirty="0" smtClean="0"/>
          </a:p>
          <a:p>
            <a:pPr marL="0" indent="0" algn="ctr">
              <a:buNone/>
            </a:pPr>
            <a:r>
              <a:rPr lang="es-CO" dirty="0" smtClean="0"/>
              <a:t>Mi deseo es que este tema haya sido de bendición para tu vida, como ha sido para la mía.</a:t>
            </a:r>
          </a:p>
          <a:p>
            <a:pPr marL="0" indent="0" algn="ctr">
              <a:buNone/>
            </a:pPr>
            <a:r>
              <a:rPr lang="es-CO" dirty="0" smtClean="0"/>
              <a:t>Le ruego me acompañe en esta oración. </a:t>
            </a:r>
            <a:endParaRPr lang="es-CO" dirty="0"/>
          </a:p>
        </p:txBody>
      </p:sp>
      <p:pic>
        <p:nvPicPr>
          <p:cNvPr id="14338" name="Picture 2" descr="http://www.publicatufoto.com/data/media/17/Recibir_a_Cris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60648"/>
            <a:ext cx="5724128"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34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fltVal val="0"/>
                                          </p:val>
                                        </p:tav>
                                        <p:tav tm="100000">
                                          <p:val>
                                            <p:strVal val="#ppt_w"/>
                                          </p:val>
                                        </p:tav>
                                      </p:tavLst>
                                    </p:anim>
                                    <p:anim calcmode="lin" valueType="num">
                                      <p:cBhvr>
                                        <p:cTn id="8" dur="1000" fill="hold"/>
                                        <p:tgtEl>
                                          <p:spTgt spid="14338"/>
                                        </p:tgtEl>
                                        <p:attrNameLst>
                                          <p:attrName>ppt_h</p:attrName>
                                        </p:attrNameLst>
                                      </p:cBhvr>
                                      <p:tavLst>
                                        <p:tav tm="0">
                                          <p:val>
                                            <p:fltVal val="0"/>
                                          </p:val>
                                        </p:tav>
                                        <p:tav tm="100000">
                                          <p:val>
                                            <p:strVal val="#ppt_h"/>
                                          </p:val>
                                        </p:tav>
                                      </p:tavLst>
                                    </p:anim>
                                    <p:anim calcmode="lin" valueType="num">
                                      <p:cBhvr>
                                        <p:cTn id="9" dur="1000" fill="hold"/>
                                        <p:tgtEl>
                                          <p:spTgt spid="14338"/>
                                        </p:tgtEl>
                                        <p:attrNameLst>
                                          <p:attrName>style.rotation</p:attrName>
                                        </p:attrNameLst>
                                      </p:cBhvr>
                                      <p:tavLst>
                                        <p:tav tm="0">
                                          <p:val>
                                            <p:fltVal val="90"/>
                                          </p:val>
                                        </p:tav>
                                        <p:tav tm="100000">
                                          <p:val>
                                            <p:fltVal val="0"/>
                                          </p:val>
                                        </p:tav>
                                      </p:tavLst>
                                    </p:anim>
                                    <p:animEffect transition="in" filter="fade">
                                      <p:cBhvr>
                                        <p:cTn id="10" dur="1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433</TotalTime>
  <Words>751</Words>
  <Application>Microsoft Office PowerPoint</Application>
  <PresentationFormat>Presentación en pantalla (4:3)</PresentationFormat>
  <Paragraphs>47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HAY VICTORIA EN LA RECONCILIACIÓN</vt:lpstr>
      <vt:lpstr>Presentación de PowerPoint</vt:lpstr>
      <vt:lpstr>Presentación de PowerPoint</vt:lpstr>
      <vt:lpstr>Cristo Jesús murió en la cruz para hacer posible que la enemistad entre nosotros y Dios, o nuestro prójimo hubiese una reconciliación </vt:lpstr>
      <vt:lpstr>Presentación de PowerPoint</vt:lpstr>
      <vt:lpstr>Presentación de PowerPoint</vt:lpstr>
      <vt:lpstr>Presentación de PowerPoint</vt:lpstr>
      <vt:lpstr>Presentación de PowerPoint</vt:lpstr>
      <vt:lpstr>Por supuesto que tenemos muchos motivos para que Satanás nos acuse, pero gracias a Dios, tenemos un abogado que nos defiende, cristo Jesús.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HAY VICTORIA EN LA RECONCILIACIÓN</dc:title>
  <dc:creator>FAMILIA FIERRO CH</dc:creator>
  <cp:lastModifiedBy>FAMILIA FIERRO CH</cp:lastModifiedBy>
  <cp:revision>56</cp:revision>
  <dcterms:created xsi:type="dcterms:W3CDTF">2012-10-21T03:20:14Z</dcterms:created>
  <dcterms:modified xsi:type="dcterms:W3CDTF">2013-05-01T03:15:32Z</dcterms:modified>
</cp:coreProperties>
</file>